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35999738"/>
  <p:notesSz cx="6858000" cy="9144000"/>
  <p:defaultTextStyle>
    <a:defPPr>
      <a:defRPr lang="tr-TR"/>
    </a:defPPr>
    <a:lvl1pPr marL="0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1pPr>
    <a:lvl2pPr marL="155516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2pPr>
    <a:lvl3pPr marL="3110332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3pPr>
    <a:lvl4pPr marL="4665497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4pPr>
    <a:lvl5pPr marL="6220663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5pPr>
    <a:lvl6pPr marL="7775829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6pPr>
    <a:lvl7pPr marL="9330995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7pPr>
    <a:lvl8pPr marL="10886161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8pPr>
    <a:lvl9pPr marL="12441326" algn="l" defTabSz="3110332" rtl="0" eaLnBrk="1" latinLnBrk="0" hangingPunct="1">
      <a:defRPr sz="61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8">
          <p15:clr>
            <a:srgbClr val="A4A3A4"/>
          </p15:clr>
        </p15:guide>
        <p15:guide id="2" pos="90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2" d="100"/>
          <a:sy n="22" d="100"/>
        </p:scale>
        <p:origin x="2850" y="84"/>
      </p:cViewPr>
      <p:guideLst>
        <p:guide orient="horz" pos="11338"/>
        <p:guide pos="90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891626"/>
            <a:ext cx="24480361" cy="1253324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8908198"/>
            <a:ext cx="21600319" cy="869160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31.10.2025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2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31.10.2025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23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31.10.2025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53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31.10.2025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807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31.10.2025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00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31.10.2025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4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31.10.2025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27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31.10.2025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288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31.10.2025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438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31.10.2025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88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9B0A-30F8-4431-9E23-99AD42AA20F4}" type="datetimeFigureOut">
              <a:rPr lang="tr-TR" smtClean="0"/>
              <a:pPr/>
              <a:t>31.10.2025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33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9B0A-30F8-4431-9E23-99AD42AA20F4}" type="datetimeFigureOut">
              <a:rPr lang="tr-TR" smtClean="0"/>
              <a:pPr/>
              <a:t>31.10.2025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480CD-BFF5-4FC0-9735-C57DF047042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263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" y="0"/>
            <a:ext cx="28800400" cy="35999738"/>
          </a:xfrm>
          <a:prstGeom prst="rect">
            <a:avLst/>
          </a:prstGeom>
        </p:spPr>
      </p:pic>
      <p:sp>
        <p:nvSpPr>
          <p:cNvPr id="5" name="11 Yuvarlatılmış Dikdörtgen"/>
          <p:cNvSpPr/>
          <p:nvPr/>
        </p:nvSpPr>
        <p:spPr>
          <a:xfrm>
            <a:off x="456474" y="4696684"/>
            <a:ext cx="27987897" cy="160083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Coco Gothic" panose="02000506000000020004" pitchFamily="2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62472" y="5177692"/>
            <a:ext cx="3634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TITLE</a:t>
            </a:r>
          </a:p>
        </p:txBody>
      </p:sp>
      <p:sp>
        <p:nvSpPr>
          <p:cNvPr id="7" name="11 Yuvarlatılmış Dikdörtgen"/>
          <p:cNvSpPr/>
          <p:nvPr/>
        </p:nvSpPr>
        <p:spPr>
          <a:xfrm>
            <a:off x="391886" y="9103052"/>
            <a:ext cx="14118198" cy="7659616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r-TR" sz="4400" dirty="0">
              <a:solidFill>
                <a:schemeClr val="tx1"/>
              </a:solidFill>
              <a:latin typeface="Coco Gothic" panose="02000506000000020004" pitchFamily="2" charset="0"/>
            </a:endParaRPr>
          </a:p>
        </p:txBody>
      </p:sp>
      <p:sp>
        <p:nvSpPr>
          <p:cNvPr id="8" name="11 Yuvarlatılmış Dikdörtgen"/>
          <p:cNvSpPr/>
          <p:nvPr/>
        </p:nvSpPr>
        <p:spPr>
          <a:xfrm>
            <a:off x="391885" y="6753599"/>
            <a:ext cx="14118199" cy="201363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Coco Gothic" panose="02000506000000020004" pitchFamily="2" charset="0"/>
            </a:endParaRPr>
          </a:p>
        </p:txBody>
      </p:sp>
      <p:sp>
        <p:nvSpPr>
          <p:cNvPr id="9" name="11 Yuvarlatılmış Dikdörtgen"/>
          <p:cNvSpPr/>
          <p:nvPr/>
        </p:nvSpPr>
        <p:spPr>
          <a:xfrm>
            <a:off x="15235057" y="6753600"/>
            <a:ext cx="13209314" cy="199797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Coco Gothic" panose="02000506000000020004" pitchFamily="2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653144" y="6874142"/>
            <a:ext cx="1361802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</a:t>
            </a:r>
            <a:r>
              <a:rPr lang="tr-TR" sz="4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Leader</a:t>
            </a:r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: (Name, </a:t>
            </a:r>
            <a:r>
              <a:rPr lang="tr-TR" sz="4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Surname</a:t>
            </a:r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</a:p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Team : (Name, </a:t>
            </a:r>
            <a:r>
              <a:rPr lang="tr-TR" sz="4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Surname</a:t>
            </a:r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tr-TR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tr-TR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not present, delete this section</a:t>
            </a:r>
            <a:endParaRPr lang="tr-TR" sz="3600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6100818" y="7136384"/>
            <a:ext cx="1230772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Consultant : (</a:t>
            </a:r>
            <a:r>
              <a:rPr lang="tr-TR" sz="4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</a:t>
            </a:r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Name - </a:t>
            </a:r>
            <a:r>
              <a:rPr lang="tr-TR" sz="40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Surname</a:t>
            </a:r>
            <a:r>
              <a:rPr lang="tr-TR" sz="40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tr-TR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not present, delete this section</a:t>
            </a:r>
            <a:r>
              <a:rPr lang="tr-TR" sz="36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862472" y="9480922"/>
            <a:ext cx="3425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Abstract</a:t>
            </a:r>
            <a:endParaRPr lang="tr-TR" sz="5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11 Yuvarlatılmış Dikdörtgen"/>
          <p:cNvSpPr/>
          <p:nvPr/>
        </p:nvSpPr>
        <p:spPr>
          <a:xfrm>
            <a:off x="391886" y="17098484"/>
            <a:ext cx="14118198" cy="496909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Coco Gothic" panose="02000506000000020004" pitchFamily="2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886003" y="17554568"/>
            <a:ext cx="62638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 Definition</a:t>
            </a:r>
          </a:p>
        </p:txBody>
      </p:sp>
      <p:sp>
        <p:nvSpPr>
          <p:cNvPr id="17" name="11 Yuvarlatılmış Dikdörtgen"/>
          <p:cNvSpPr/>
          <p:nvPr/>
        </p:nvSpPr>
        <p:spPr>
          <a:xfrm>
            <a:off x="15235057" y="9103052"/>
            <a:ext cx="13209314" cy="759930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solidFill>
                  <a:schemeClr val="tx1"/>
                </a:solidFill>
                <a:latin typeface="Coco Gothic" panose="02000506000000020004" pitchFamily="2" charset="0"/>
              </a:rPr>
              <a:t>  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15902616" y="9416811"/>
            <a:ext cx="78203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Methodology</a:t>
            </a:r>
            <a:r>
              <a:rPr lang="tr-TR" sz="5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tr-TR" sz="5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Approach</a:t>
            </a:r>
            <a:endParaRPr lang="tr-TR" sz="5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11 Yuvarlatılmış Dikdörtgen"/>
          <p:cNvSpPr/>
          <p:nvPr/>
        </p:nvSpPr>
        <p:spPr>
          <a:xfrm>
            <a:off x="391886" y="27177287"/>
            <a:ext cx="14118198" cy="307939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Coco Gothic" panose="02000506000000020004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862472" y="27482522"/>
            <a:ext cx="63108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</a:t>
            </a:r>
            <a:r>
              <a:rPr lang="tr-TR" sz="5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tr-TR" sz="5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Novelty</a:t>
            </a:r>
            <a:endParaRPr lang="tr-TR" sz="5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11 Yuvarlatılmış Dikdörtgen"/>
          <p:cNvSpPr/>
          <p:nvPr/>
        </p:nvSpPr>
        <p:spPr>
          <a:xfrm>
            <a:off x="391886" y="30592497"/>
            <a:ext cx="28052485" cy="143111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bg1">
                  <a:lumMod val="95000"/>
                </a:schemeClr>
              </a:solidFill>
              <a:latin typeface="Coco Gothic" panose="02000506000000020004" pitchFamily="2" charset="0"/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2468880" y="30747937"/>
            <a:ext cx="24871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altLang="tr-TR" sz="4000" dirty="0" err="1">
                <a:solidFill>
                  <a:schemeClr val="accent1">
                    <a:lumMod val="50000"/>
                  </a:schemeClr>
                </a:solidFill>
                <a:latin typeface="Coco Gothic" panose="02000506000000020004" pitchFamily="2" charset="0"/>
              </a:rPr>
              <a:t>Acknowledgements</a:t>
            </a:r>
            <a:r>
              <a:rPr lang="tr-TR" altLang="tr-TR" sz="4000" dirty="0">
                <a:solidFill>
                  <a:schemeClr val="accent1">
                    <a:lumMod val="50000"/>
                  </a:schemeClr>
                </a:solidFill>
                <a:latin typeface="Coco Gothic" panose="02000506000000020004" pitchFamily="2" charset="0"/>
              </a:rPr>
              <a:t>: I</a:t>
            </a:r>
            <a:r>
              <a:rPr lang="en-US" altLang="tr-TR" sz="4000" dirty="0">
                <a:solidFill>
                  <a:schemeClr val="accent1">
                    <a:lumMod val="50000"/>
                  </a:schemeClr>
                </a:solidFill>
                <a:latin typeface="Coco Gothic" panose="02000506000000020004" pitchFamily="2" charset="0"/>
              </a:rPr>
              <a:t>f there are individuals or </a:t>
            </a:r>
            <a:r>
              <a:rPr lang="en-US" altLang="tr-TR" sz="4000" dirty="0" err="1">
                <a:solidFill>
                  <a:schemeClr val="accent1">
                    <a:lumMod val="50000"/>
                  </a:schemeClr>
                </a:solidFill>
                <a:latin typeface="Coco Gothic" panose="02000506000000020004" pitchFamily="2" charset="0"/>
              </a:rPr>
              <a:t>organisations</a:t>
            </a:r>
            <a:r>
              <a:rPr lang="en-US" altLang="tr-TR" sz="4000" dirty="0">
                <a:solidFill>
                  <a:schemeClr val="accent1">
                    <a:lumMod val="50000"/>
                  </a:schemeClr>
                </a:solidFill>
                <a:latin typeface="Coco Gothic" panose="02000506000000020004" pitchFamily="2" charset="0"/>
              </a:rPr>
              <a:t> that have supported or assisted this study, </a:t>
            </a:r>
            <a:endParaRPr lang="tr-TR" altLang="tr-TR" sz="4000" dirty="0">
              <a:solidFill>
                <a:schemeClr val="accent1">
                  <a:lumMod val="50000"/>
                </a:schemeClr>
              </a:solidFill>
              <a:latin typeface="Coco Gothic" panose="02000506000000020004" pitchFamily="2" charset="0"/>
            </a:endParaRPr>
          </a:p>
          <a:p>
            <a:pPr algn="just"/>
            <a:r>
              <a:rPr lang="en-US" altLang="tr-TR" sz="4000" dirty="0">
                <a:solidFill>
                  <a:schemeClr val="accent1">
                    <a:lumMod val="50000"/>
                  </a:schemeClr>
                </a:solidFill>
                <a:latin typeface="Coco Gothic" panose="02000506000000020004" pitchFamily="2" charset="0"/>
              </a:rPr>
              <a:t>they may be thanked in this section and their company logos may be printed. 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391886" y="9328207"/>
            <a:ext cx="13618029" cy="7735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4000" dirty="0">
              <a:solidFill>
                <a:schemeClr val="accent1">
                  <a:lumMod val="75000"/>
                </a:schemeClr>
              </a:solidFill>
              <a:latin typeface="Cocogoose Classic Trial ExBold" panose="020B0003020200000002" pitchFamily="34" charset="0"/>
            </a:endParaRPr>
          </a:p>
        </p:txBody>
      </p:sp>
      <p:sp>
        <p:nvSpPr>
          <p:cNvPr id="23" name="11 Yuvarlatılmış Dikdörtgen">
            <a:extLst>
              <a:ext uri="{FF2B5EF4-FFF2-40B4-BE49-F238E27FC236}">
                <a16:creationId xmlns:a16="http://schemas.microsoft.com/office/drawing/2014/main" id="{C2821047-CA73-0812-2187-743FBAC955C2}"/>
              </a:ext>
            </a:extLst>
          </p:cNvPr>
          <p:cNvSpPr/>
          <p:nvPr/>
        </p:nvSpPr>
        <p:spPr>
          <a:xfrm>
            <a:off x="15236234" y="27177287"/>
            <a:ext cx="13172305" cy="3079394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Coco Gothic" panose="02000506000000020004" pitchFamily="2" charset="0"/>
            </a:endParaRP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6F2ED023-8BFB-9EC3-65E8-9297FE504EA5}"/>
              </a:ext>
            </a:extLst>
          </p:cNvPr>
          <p:cNvSpPr/>
          <p:nvPr/>
        </p:nvSpPr>
        <p:spPr>
          <a:xfrm>
            <a:off x="15773629" y="27363816"/>
            <a:ext cx="6268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5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References</a:t>
            </a:r>
            <a:endParaRPr lang="tr-TR" sz="5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11 Yuvarlatılmış Dikdörtgen">
            <a:extLst>
              <a:ext uri="{FF2B5EF4-FFF2-40B4-BE49-F238E27FC236}">
                <a16:creationId xmlns:a16="http://schemas.microsoft.com/office/drawing/2014/main" id="{71543CFB-0F25-3AC3-95FF-E229D3F04EA8}"/>
              </a:ext>
            </a:extLst>
          </p:cNvPr>
          <p:cNvSpPr/>
          <p:nvPr/>
        </p:nvSpPr>
        <p:spPr>
          <a:xfrm>
            <a:off x="15231979" y="17096485"/>
            <a:ext cx="13306044" cy="326447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solidFill>
                  <a:schemeClr val="tx1"/>
                </a:solidFill>
                <a:latin typeface="Coco Gothic" panose="02000506000000020004" pitchFamily="2" charset="0"/>
              </a:rPr>
              <a:t>  </a:t>
            </a:r>
          </a:p>
        </p:txBody>
      </p:sp>
      <p:sp>
        <p:nvSpPr>
          <p:cNvPr id="31" name="Dikdörtgen 30">
            <a:extLst>
              <a:ext uri="{FF2B5EF4-FFF2-40B4-BE49-F238E27FC236}">
                <a16:creationId xmlns:a16="http://schemas.microsoft.com/office/drawing/2014/main" id="{E6FBEE0E-C8BF-270E-AF86-5D843FC9B095}"/>
              </a:ext>
            </a:extLst>
          </p:cNvPr>
          <p:cNvSpPr/>
          <p:nvPr/>
        </p:nvSpPr>
        <p:spPr>
          <a:xfrm>
            <a:off x="15629251" y="17365000"/>
            <a:ext cx="5121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tr-TR" sz="5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tr-TR" sz="5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Finding</a:t>
            </a:r>
            <a:endParaRPr lang="tr-TR" sz="5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11 Yuvarlatılmış Dikdörtgen"/>
          <p:cNvSpPr/>
          <p:nvPr/>
        </p:nvSpPr>
        <p:spPr>
          <a:xfrm>
            <a:off x="398026" y="22372811"/>
            <a:ext cx="14118198" cy="453092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4400" dirty="0">
              <a:solidFill>
                <a:schemeClr val="tx1"/>
              </a:solidFill>
              <a:latin typeface="Coco Gothic" panose="02000506000000020004" pitchFamily="2" charset="0"/>
            </a:endParaRPr>
          </a:p>
        </p:txBody>
      </p:sp>
      <p:sp>
        <p:nvSpPr>
          <p:cNvPr id="26" name="Dikdörtgen 25"/>
          <p:cNvSpPr/>
          <p:nvPr/>
        </p:nvSpPr>
        <p:spPr>
          <a:xfrm>
            <a:off x="862472" y="22664280"/>
            <a:ext cx="55931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  <a:r>
              <a:rPr lang="tr-TR" sz="5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tr-TR" sz="5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  <a:endParaRPr lang="tr-TR" sz="5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11 Yuvarlatılmış Dikdörtgen"/>
          <p:cNvSpPr/>
          <p:nvPr/>
        </p:nvSpPr>
        <p:spPr>
          <a:xfrm>
            <a:off x="15235057" y="20755081"/>
            <a:ext cx="13209314" cy="614865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solidFill>
                  <a:schemeClr val="tx1"/>
                </a:solidFill>
                <a:latin typeface="Coco Gothic" panose="02000506000000020004" pitchFamily="2" charset="0"/>
              </a:rPr>
              <a:t>  </a:t>
            </a:r>
          </a:p>
        </p:txBody>
      </p:sp>
      <p:sp>
        <p:nvSpPr>
          <p:cNvPr id="29" name="Dikdörtgen 28"/>
          <p:cNvSpPr/>
          <p:nvPr/>
        </p:nvSpPr>
        <p:spPr>
          <a:xfrm>
            <a:off x="15773629" y="21158350"/>
            <a:ext cx="80111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Image/</a:t>
            </a:r>
            <a:r>
              <a:rPr lang="tr-TR" sz="5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Graphic</a:t>
            </a:r>
            <a:r>
              <a:rPr lang="tr-TR" sz="5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/QR </a:t>
            </a:r>
            <a:r>
              <a:rPr lang="tr-TR" sz="5400" dirty="0" err="1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</a:t>
            </a:r>
            <a:endParaRPr lang="tr-TR" sz="5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3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89</Words>
  <Application>Microsoft Office PowerPoint</Application>
  <PresentationFormat>Özel</PresentationFormat>
  <Paragraphs>17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Coco Gothic</vt:lpstr>
      <vt:lpstr>Cocogoose Classic Trial ExBold</vt:lpstr>
      <vt:lpstr>Open Sans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PC</cp:lastModifiedBy>
  <cp:revision>28</cp:revision>
  <dcterms:created xsi:type="dcterms:W3CDTF">2019-04-19T07:51:09Z</dcterms:created>
  <dcterms:modified xsi:type="dcterms:W3CDTF">2025-10-31T10:16:19Z</dcterms:modified>
</cp:coreProperties>
</file>