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7" r:id="rId3"/>
    <p:sldId id="258" r:id="rId4"/>
    <p:sldId id="260" r:id="rId5"/>
    <p:sldId id="261" r:id="rId6"/>
    <p:sldId id="279" r:id="rId7"/>
    <p:sldId id="280" r:id="rId8"/>
    <p:sldId id="263" r:id="rId9"/>
    <p:sldId id="267" r:id="rId10"/>
    <p:sldId id="266" r:id="rId11"/>
    <p:sldId id="265" r:id="rId12"/>
    <p:sldId id="270" r:id="rId13"/>
    <p:sldId id="269" r:id="rId14"/>
    <p:sldId id="271" r:id="rId15"/>
    <p:sldId id="268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kçe kolcu" userId="8f32dab55ccd509a" providerId="LiveId" clId="{82ACE9FF-E654-491D-8543-3A8628EB2AC8}"/>
    <pc:docChg chg="undo redo custSel modSld">
      <pc:chgData name="gökçe kolcu" userId="8f32dab55ccd509a" providerId="LiveId" clId="{82ACE9FF-E654-491D-8543-3A8628EB2AC8}" dt="2023-07-09T19:08:06.400" v="850" actId="20577"/>
      <pc:docMkLst>
        <pc:docMk/>
      </pc:docMkLst>
      <pc:sldChg chg="modSp mod">
        <pc:chgData name="gökçe kolcu" userId="8f32dab55ccd509a" providerId="LiveId" clId="{82ACE9FF-E654-491D-8543-3A8628EB2AC8}" dt="2023-07-09T19:03:17.040" v="815" actId="20577"/>
        <pc:sldMkLst>
          <pc:docMk/>
          <pc:sldMk cId="3676245493" sldId="257"/>
        </pc:sldMkLst>
        <pc:spChg chg="mod">
          <ac:chgData name="gökçe kolcu" userId="8f32dab55ccd509a" providerId="LiveId" clId="{82ACE9FF-E654-491D-8543-3A8628EB2AC8}" dt="2023-07-09T19:03:17.040" v="815" actId="20577"/>
          <ac:spMkLst>
            <pc:docMk/>
            <pc:sldMk cId="3676245493" sldId="257"/>
            <ac:spMk id="5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9:03:46.398" v="817" actId="115"/>
        <pc:sldMkLst>
          <pc:docMk/>
          <pc:sldMk cId="3243390968" sldId="258"/>
        </pc:sldMkLst>
        <pc:spChg chg="mod">
          <ac:chgData name="gökçe kolcu" userId="8f32dab55ccd509a" providerId="LiveId" clId="{82ACE9FF-E654-491D-8543-3A8628EB2AC8}" dt="2023-07-09T19:03:46.398" v="817" actId="115"/>
          <ac:spMkLst>
            <pc:docMk/>
            <pc:sldMk cId="3243390968" sldId="258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7:46:43.864" v="355" actId="20577"/>
        <pc:sldMkLst>
          <pc:docMk/>
          <pc:sldMk cId="2728686080" sldId="260"/>
        </pc:sldMkLst>
        <pc:spChg chg="mod">
          <ac:chgData name="gökçe kolcu" userId="8f32dab55ccd509a" providerId="LiveId" clId="{82ACE9FF-E654-491D-8543-3A8628EB2AC8}" dt="2023-07-09T17:46:43.864" v="355" actId="20577"/>
          <ac:spMkLst>
            <pc:docMk/>
            <pc:sldMk cId="2728686080" sldId="260"/>
            <ac:spMk id="6" creationId="{00000000-0000-0000-0000-000000000000}"/>
          </ac:spMkLst>
        </pc:spChg>
        <pc:picChg chg="mod">
          <ac:chgData name="gökçe kolcu" userId="8f32dab55ccd509a" providerId="LiveId" clId="{82ACE9FF-E654-491D-8543-3A8628EB2AC8}" dt="2023-07-09T17:35:51.618" v="264" actId="1076"/>
          <ac:picMkLst>
            <pc:docMk/>
            <pc:sldMk cId="2728686080" sldId="260"/>
            <ac:picMk id="3" creationId="{00000000-0000-0000-0000-000000000000}"/>
          </ac:picMkLst>
        </pc:picChg>
      </pc:sldChg>
      <pc:sldChg chg="addSp delSp modSp mod">
        <pc:chgData name="gökçe kolcu" userId="8f32dab55ccd509a" providerId="LiveId" clId="{82ACE9FF-E654-491D-8543-3A8628EB2AC8}" dt="2023-07-09T17:49:30.449" v="364" actId="20577"/>
        <pc:sldMkLst>
          <pc:docMk/>
          <pc:sldMk cId="1322692119" sldId="261"/>
        </pc:sldMkLst>
        <pc:spChg chg="add mod">
          <ac:chgData name="gökçe kolcu" userId="8f32dab55ccd509a" providerId="LiveId" clId="{82ACE9FF-E654-491D-8543-3A8628EB2AC8}" dt="2023-07-09T17:42:51.790" v="337" actId="1076"/>
          <ac:spMkLst>
            <pc:docMk/>
            <pc:sldMk cId="1322692119" sldId="261"/>
            <ac:spMk id="2" creationId="{6CEBCEC9-221A-0291-B507-C247805CD7D3}"/>
          </ac:spMkLst>
        </pc:spChg>
        <pc:spChg chg="add del mod">
          <ac:chgData name="gökçe kolcu" userId="8f32dab55ccd509a" providerId="LiveId" clId="{82ACE9FF-E654-491D-8543-3A8628EB2AC8}" dt="2023-07-09T17:42:29.293" v="330" actId="478"/>
          <ac:spMkLst>
            <pc:docMk/>
            <pc:sldMk cId="1322692119" sldId="261"/>
            <ac:spMk id="5" creationId="{D255E7B4-AE58-B6B1-E7B3-AEE8EBDA1410}"/>
          </ac:spMkLst>
        </pc:spChg>
        <pc:spChg chg="del mod">
          <ac:chgData name="gökçe kolcu" userId="8f32dab55ccd509a" providerId="LiveId" clId="{82ACE9FF-E654-491D-8543-3A8628EB2AC8}" dt="2023-07-09T17:42:32.898" v="332" actId="478"/>
          <ac:spMkLst>
            <pc:docMk/>
            <pc:sldMk cId="1322692119" sldId="261"/>
            <ac:spMk id="11" creationId="{00000000-0000-0000-0000-000000000000}"/>
          </ac:spMkLst>
        </pc:spChg>
        <pc:spChg chg="mod">
          <ac:chgData name="gökçe kolcu" userId="8f32dab55ccd509a" providerId="LiveId" clId="{82ACE9FF-E654-491D-8543-3A8628EB2AC8}" dt="2023-07-09T17:49:30.449" v="364" actId="20577"/>
          <ac:spMkLst>
            <pc:docMk/>
            <pc:sldMk cId="1322692119" sldId="261"/>
            <ac:spMk id="12" creationId="{00000000-0000-0000-0000-000000000000}"/>
          </ac:spMkLst>
        </pc:spChg>
        <pc:picChg chg="add del">
          <ac:chgData name="gökçe kolcu" userId="8f32dab55ccd509a" providerId="LiveId" clId="{82ACE9FF-E654-491D-8543-3A8628EB2AC8}" dt="2023-07-09T17:42:29.293" v="330" actId="478"/>
          <ac:picMkLst>
            <pc:docMk/>
            <pc:sldMk cId="1322692119" sldId="261"/>
            <ac:picMk id="3" creationId="{00000000-0000-0000-0000-000000000000}"/>
          </ac:picMkLst>
        </pc:picChg>
      </pc:sldChg>
      <pc:sldChg chg="modSp mod">
        <pc:chgData name="gökçe kolcu" userId="8f32dab55ccd509a" providerId="LiveId" clId="{82ACE9FF-E654-491D-8543-3A8628EB2AC8}" dt="2023-07-09T17:56:10.948" v="525" actId="790"/>
        <pc:sldMkLst>
          <pc:docMk/>
          <pc:sldMk cId="2292168315" sldId="263"/>
        </pc:sldMkLst>
        <pc:spChg chg="mod">
          <ac:chgData name="gökçe kolcu" userId="8f32dab55ccd509a" providerId="LiveId" clId="{82ACE9FF-E654-491D-8543-3A8628EB2AC8}" dt="2023-07-09T17:56:10.948" v="525" actId="790"/>
          <ac:spMkLst>
            <pc:docMk/>
            <pc:sldMk cId="2292168315" sldId="263"/>
            <ac:spMk id="8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13:18.021" v="632" actId="20577"/>
        <pc:sldMkLst>
          <pc:docMk/>
          <pc:sldMk cId="4148754152" sldId="265"/>
        </pc:sldMkLst>
        <pc:spChg chg="mod">
          <ac:chgData name="gökçe kolcu" userId="8f32dab55ccd509a" providerId="LiveId" clId="{82ACE9FF-E654-491D-8543-3A8628EB2AC8}" dt="2023-07-09T18:13:18.021" v="632" actId="20577"/>
          <ac:spMkLst>
            <pc:docMk/>
            <pc:sldMk cId="4148754152" sldId="265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11:10.693" v="566"/>
        <pc:sldMkLst>
          <pc:docMk/>
          <pc:sldMk cId="1476081696" sldId="266"/>
        </pc:sldMkLst>
        <pc:spChg chg="mod">
          <ac:chgData name="gökçe kolcu" userId="8f32dab55ccd509a" providerId="LiveId" clId="{82ACE9FF-E654-491D-8543-3A8628EB2AC8}" dt="2023-07-09T18:11:10.693" v="566"/>
          <ac:spMkLst>
            <pc:docMk/>
            <pc:sldMk cId="1476081696" sldId="266"/>
            <ac:spMk id="12" creationId="{00000000-0000-0000-0000-000000000000}"/>
          </ac:spMkLst>
        </pc:spChg>
        <pc:picChg chg="mod">
          <ac:chgData name="gökçe kolcu" userId="8f32dab55ccd509a" providerId="LiveId" clId="{82ACE9FF-E654-491D-8543-3A8628EB2AC8}" dt="2023-07-09T18:07:06.156" v="548" actId="1076"/>
          <ac:picMkLst>
            <pc:docMk/>
            <pc:sldMk cId="1476081696" sldId="266"/>
            <ac:picMk id="11" creationId="{00000000-0000-0000-0000-000000000000}"/>
          </ac:picMkLst>
        </pc:picChg>
      </pc:sldChg>
      <pc:sldChg chg="modSp mod">
        <pc:chgData name="gökçe kolcu" userId="8f32dab55ccd509a" providerId="LiveId" clId="{82ACE9FF-E654-491D-8543-3A8628EB2AC8}" dt="2023-07-09T18:02:31.494" v="545" actId="20577"/>
        <pc:sldMkLst>
          <pc:docMk/>
          <pc:sldMk cId="2960390578" sldId="267"/>
        </pc:sldMkLst>
        <pc:spChg chg="mod">
          <ac:chgData name="gökçe kolcu" userId="8f32dab55ccd509a" providerId="LiveId" clId="{82ACE9FF-E654-491D-8543-3A8628EB2AC8}" dt="2023-07-09T18:02:31.494" v="545" actId="20577"/>
          <ac:spMkLst>
            <pc:docMk/>
            <pc:sldMk cId="2960390578" sldId="267"/>
            <ac:spMk id="5" creationId="{00000000-0000-0000-0000-000000000000}"/>
          </ac:spMkLst>
        </pc:spChg>
        <pc:spChg chg="mod">
          <ac:chgData name="gökçe kolcu" userId="8f32dab55ccd509a" providerId="LiveId" clId="{82ACE9FF-E654-491D-8543-3A8628EB2AC8}" dt="2023-07-09T17:58:25.145" v="533" actId="1076"/>
          <ac:spMkLst>
            <pc:docMk/>
            <pc:sldMk cId="2960390578" sldId="267"/>
            <ac:spMk id="7" creationId="{00000000-0000-0000-0000-000000000000}"/>
          </ac:spMkLst>
        </pc:spChg>
        <pc:spChg chg="mod">
          <ac:chgData name="gökçe kolcu" userId="8f32dab55ccd509a" providerId="LiveId" clId="{82ACE9FF-E654-491D-8543-3A8628EB2AC8}" dt="2023-07-09T17:58:13.076" v="532" actId="1076"/>
          <ac:spMkLst>
            <pc:docMk/>
            <pc:sldMk cId="2960390578" sldId="267"/>
            <ac:spMk id="8" creationId="{00000000-0000-0000-0000-000000000000}"/>
          </ac:spMkLst>
        </pc:spChg>
        <pc:picChg chg="mod">
          <ac:chgData name="gökçe kolcu" userId="8f32dab55ccd509a" providerId="LiveId" clId="{82ACE9FF-E654-491D-8543-3A8628EB2AC8}" dt="2023-07-09T17:57:20.978" v="529" actId="1076"/>
          <ac:picMkLst>
            <pc:docMk/>
            <pc:sldMk cId="2960390578" sldId="267"/>
            <ac:picMk id="4" creationId="{00000000-0000-0000-0000-000000000000}"/>
          </ac:picMkLst>
        </pc:picChg>
      </pc:sldChg>
      <pc:sldChg chg="modSp mod">
        <pc:chgData name="gökçe kolcu" userId="8f32dab55ccd509a" providerId="LiveId" clId="{82ACE9FF-E654-491D-8543-3A8628EB2AC8}" dt="2023-07-09T18:46:30.134" v="751" actId="20577"/>
        <pc:sldMkLst>
          <pc:docMk/>
          <pc:sldMk cId="3154716789" sldId="268"/>
        </pc:sldMkLst>
        <pc:spChg chg="mod">
          <ac:chgData name="gökçe kolcu" userId="8f32dab55ccd509a" providerId="LiveId" clId="{82ACE9FF-E654-491D-8543-3A8628EB2AC8}" dt="2023-07-09T18:46:30.134" v="751" actId="20577"/>
          <ac:spMkLst>
            <pc:docMk/>
            <pc:sldMk cId="3154716789" sldId="268"/>
            <ac:spMk id="7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26:23.462" v="668" actId="790"/>
        <pc:sldMkLst>
          <pc:docMk/>
          <pc:sldMk cId="1825811009" sldId="269"/>
        </pc:sldMkLst>
        <pc:spChg chg="mod">
          <ac:chgData name="gökçe kolcu" userId="8f32dab55ccd509a" providerId="LiveId" clId="{82ACE9FF-E654-491D-8543-3A8628EB2AC8}" dt="2023-07-09T18:26:23.462" v="668" actId="790"/>
          <ac:spMkLst>
            <pc:docMk/>
            <pc:sldMk cId="1825811009" sldId="269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24:45.196" v="658" actId="403"/>
        <pc:sldMkLst>
          <pc:docMk/>
          <pc:sldMk cId="1106461622" sldId="270"/>
        </pc:sldMkLst>
        <pc:spChg chg="mod">
          <ac:chgData name="gökçe kolcu" userId="8f32dab55ccd509a" providerId="LiveId" clId="{82ACE9FF-E654-491D-8543-3A8628EB2AC8}" dt="2023-07-09T18:24:45.196" v="658" actId="403"/>
          <ac:spMkLst>
            <pc:docMk/>
            <pc:sldMk cId="1106461622" sldId="270"/>
            <ac:spMk id="7" creationId="{00000000-0000-0000-0000-000000000000}"/>
          </ac:spMkLst>
        </pc:spChg>
        <pc:picChg chg="mod">
          <ac:chgData name="gökçe kolcu" userId="8f32dab55ccd509a" providerId="LiveId" clId="{82ACE9FF-E654-491D-8543-3A8628EB2AC8}" dt="2023-07-09T18:14:37.435" v="636" actId="1076"/>
          <ac:picMkLst>
            <pc:docMk/>
            <pc:sldMk cId="1106461622" sldId="270"/>
            <ac:picMk id="6" creationId="{00000000-0000-0000-0000-000000000000}"/>
          </ac:picMkLst>
        </pc:picChg>
      </pc:sldChg>
      <pc:sldChg chg="modSp mod">
        <pc:chgData name="gökçe kolcu" userId="8f32dab55ccd509a" providerId="LiveId" clId="{82ACE9FF-E654-491D-8543-3A8628EB2AC8}" dt="2023-07-09T18:27:32.733" v="678" actId="790"/>
        <pc:sldMkLst>
          <pc:docMk/>
          <pc:sldMk cId="510730290" sldId="271"/>
        </pc:sldMkLst>
        <pc:spChg chg="mod">
          <ac:chgData name="gökçe kolcu" userId="8f32dab55ccd509a" providerId="LiveId" clId="{82ACE9FF-E654-491D-8543-3A8628EB2AC8}" dt="2023-07-09T18:27:32.733" v="678" actId="790"/>
          <ac:spMkLst>
            <pc:docMk/>
            <pc:sldMk cId="510730290" sldId="271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31:58.573" v="695" actId="790"/>
        <pc:sldMkLst>
          <pc:docMk/>
          <pc:sldMk cId="1098225352" sldId="272"/>
        </pc:sldMkLst>
        <pc:spChg chg="mod">
          <ac:chgData name="gökçe kolcu" userId="8f32dab55ccd509a" providerId="LiveId" clId="{82ACE9FF-E654-491D-8543-3A8628EB2AC8}" dt="2023-07-09T18:31:58.573" v="695" actId="790"/>
          <ac:spMkLst>
            <pc:docMk/>
            <pc:sldMk cId="1098225352" sldId="272"/>
            <ac:spMk id="5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46:15.595" v="750" actId="20577"/>
        <pc:sldMkLst>
          <pc:docMk/>
          <pc:sldMk cId="395820136" sldId="273"/>
        </pc:sldMkLst>
        <pc:spChg chg="mod">
          <ac:chgData name="gökçe kolcu" userId="8f32dab55ccd509a" providerId="LiveId" clId="{82ACE9FF-E654-491D-8543-3A8628EB2AC8}" dt="2023-07-09T18:46:15.595" v="750" actId="20577"/>
          <ac:spMkLst>
            <pc:docMk/>
            <pc:sldMk cId="395820136" sldId="273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8:39:41.368" v="734" actId="1076"/>
        <pc:sldMkLst>
          <pc:docMk/>
          <pc:sldMk cId="1004551668" sldId="274"/>
        </pc:sldMkLst>
        <pc:spChg chg="mod">
          <ac:chgData name="gökçe kolcu" userId="8f32dab55ccd509a" providerId="LiveId" clId="{82ACE9FF-E654-491D-8543-3A8628EB2AC8}" dt="2023-07-09T18:39:41.368" v="734" actId="1076"/>
          <ac:spMkLst>
            <pc:docMk/>
            <pc:sldMk cId="1004551668" sldId="274"/>
            <ac:spMk id="6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9:08:06.400" v="850" actId="20577"/>
        <pc:sldMkLst>
          <pc:docMk/>
          <pc:sldMk cId="2827290196" sldId="275"/>
        </pc:sldMkLst>
        <pc:spChg chg="mod">
          <ac:chgData name="gökçe kolcu" userId="8f32dab55ccd509a" providerId="LiveId" clId="{82ACE9FF-E654-491D-8543-3A8628EB2AC8}" dt="2023-07-09T19:08:06.400" v="850" actId="20577"/>
          <ac:spMkLst>
            <pc:docMk/>
            <pc:sldMk cId="2827290196" sldId="275"/>
            <ac:spMk id="6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9:07:34.557" v="841" actId="20577"/>
        <pc:sldMkLst>
          <pc:docMk/>
          <pc:sldMk cId="2522026920" sldId="276"/>
        </pc:sldMkLst>
        <pc:spChg chg="mod">
          <ac:chgData name="gökçe kolcu" userId="8f32dab55ccd509a" providerId="LiveId" clId="{82ACE9FF-E654-491D-8543-3A8628EB2AC8}" dt="2023-07-09T19:07:34.557" v="841" actId="20577"/>
          <ac:spMkLst>
            <pc:docMk/>
            <pc:sldMk cId="2522026920" sldId="276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9:03:05.001" v="807" actId="1038"/>
        <pc:sldMkLst>
          <pc:docMk/>
          <pc:sldMk cId="2329551613" sldId="278"/>
        </pc:sldMkLst>
        <pc:spChg chg="mod">
          <ac:chgData name="gökçe kolcu" userId="8f32dab55ccd509a" providerId="LiveId" clId="{82ACE9FF-E654-491D-8543-3A8628EB2AC8}" dt="2023-07-09T17:14:44.072" v="35" actId="1076"/>
          <ac:spMkLst>
            <pc:docMk/>
            <pc:sldMk cId="2329551613" sldId="278"/>
            <ac:spMk id="10" creationId="{00000000-0000-0000-0000-000000000000}"/>
          </ac:spMkLst>
        </pc:spChg>
        <pc:spChg chg="mod">
          <ac:chgData name="gökçe kolcu" userId="8f32dab55ccd509a" providerId="LiveId" clId="{82ACE9FF-E654-491D-8543-3A8628EB2AC8}" dt="2023-07-09T19:02:54.842" v="804" actId="5793"/>
          <ac:spMkLst>
            <pc:docMk/>
            <pc:sldMk cId="2329551613" sldId="278"/>
            <ac:spMk id="12" creationId="{00000000-0000-0000-0000-000000000000}"/>
          </ac:spMkLst>
        </pc:spChg>
        <pc:picChg chg="mod">
          <ac:chgData name="gökçe kolcu" userId="8f32dab55ccd509a" providerId="LiveId" clId="{82ACE9FF-E654-491D-8543-3A8628EB2AC8}" dt="2023-07-09T19:03:05.001" v="807" actId="1038"/>
          <ac:picMkLst>
            <pc:docMk/>
            <pc:sldMk cId="2329551613" sldId="278"/>
            <ac:picMk id="3" creationId="{00000000-0000-0000-0000-000000000000}"/>
          </ac:picMkLst>
        </pc:picChg>
      </pc:sldChg>
      <pc:sldChg chg="modSp mod">
        <pc:chgData name="gökçe kolcu" userId="8f32dab55ccd509a" providerId="LiveId" clId="{82ACE9FF-E654-491D-8543-3A8628EB2AC8}" dt="2023-07-09T19:05:02.121" v="825" actId="20577"/>
        <pc:sldMkLst>
          <pc:docMk/>
          <pc:sldMk cId="3320043266" sldId="279"/>
        </pc:sldMkLst>
        <pc:spChg chg="mod">
          <ac:chgData name="gökçe kolcu" userId="8f32dab55ccd509a" providerId="LiveId" clId="{82ACE9FF-E654-491D-8543-3A8628EB2AC8}" dt="2023-07-09T19:05:02.121" v="825" actId="20577"/>
          <ac:spMkLst>
            <pc:docMk/>
            <pc:sldMk cId="3320043266" sldId="279"/>
            <ac:spMk id="9" creationId="{00000000-0000-0000-0000-000000000000}"/>
          </ac:spMkLst>
        </pc:spChg>
      </pc:sldChg>
      <pc:sldChg chg="modSp mod">
        <pc:chgData name="gökçe kolcu" userId="8f32dab55ccd509a" providerId="LiveId" clId="{82ACE9FF-E654-491D-8543-3A8628EB2AC8}" dt="2023-07-09T19:05:15.891" v="826" actId="20577"/>
        <pc:sldMkLst>
          <pc:docMk/>
          <pc:sldMk cId="740370606" sldId="280"/>
        </pc:sldMkLst>
        <pc:spChg chg="mod">
          <ac:chgData name="gökçe kolcu" userId="8f32dab55ccd509a" providerId="LiveId" clId="{82ACE9FF-E654-491D-8543-3A8628EB2AC8}" dt="2023-07-09T19:05:15.891" v="826" actId="20577"/>
          <ac:spMkLst>
            <pc:docMk/>
            <pc:sldMk cId="740370606" sldId="28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7F295-0283-4CF5-8A04-76F2B03D6425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BFFD-9915-4AFA-855E-B9D8962B4E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22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BFFD-9915-4AFA-855E-B9D8962B4E1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77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4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74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0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54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74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1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5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43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464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73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7BAF-77E6-43F1-94AA-650B360E05BA}" type="datetimeFigureOut">
              <a:rPr lang="tr-TR" smtClean="0"/>
              <a:t>10.07.2023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8D07-C36E-4EA0-A0C1-C3D2A2C424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77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u.edu.tr/oid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" y="8965"/>
            <a:ext cx="12192000" cy="6858000"/>
          </a:xfrm>
        </p:spPr>
      </p:pic>
      <p:sp>
        <p:nvSpPr>
          <p:cNvPr id="9" name="Sağ Ok 8"/>
          <p:cNvSpPr/>
          <p:nvPr/>
        </p:nvSpPr>
        <p:spPr>
          <a:xfrm>
            <a:off x="1441236" y="1810566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Sol Ok 9"/>
          <p:cNvSpPr/>
          <p:nvPr/>
        </p:nvSpPr>
        <p:spPr>
          <a:xfrm flipV="1">
            <a:off x="9787459" y="2642231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66386" y="3966057"/>
            <a:ext cx="11659228" cy="2676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will be taken online at </a:t>
            </a:r>
            <a:r>
              <a:rPr lang="en-GB" sz="2400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http://www.ktu.edu.tr/oidb</a:t>
            </a:r>
            <a:r>
              <a:rPr lang="en-GB" sz="2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2400" b="1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10-19 July</a:t>
            </a:r>
            <a:r>
              <a:rPr lang="en-GB" sz="2400" b="1" u="sng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red </a:t>
            </a:r>
            <a:r>
              <a:rPr lang="tr-TR" sz="24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tr-T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apply for preferences.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green </a:t>
            </a:r>
            <a:r>
              <a:rPr lang="tr-TR" sz="24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tr-T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check the placement results</a:t>
            </a:r>
            <a:r>
              <a:rPr lang="tr-T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GB" sz="24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July.</a:t>
            </a:r>
            <a:endParaRPr lang="en-GB" sz="24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tr-T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5" y="0"/>
            <a:ext cx="9574306" cy="5385546"/>
          </a:xfrm>
        </p:spPr>
      </p:pic>
      <p:sp>
        <p:nvSpPr>
          <p:cNvPr id="12" name="Yuvarlatılmış Dikdörtgen 11"/>
          <p:cNvSpPr/>
          <p:nvPr/>
        </p:nvSpPr>
        <p:spPr>
          <a:xfrm>
            <a:off x="339883" y="5385546"/>
            <a:ext cx="11717646" cy="14724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KTÜYÖS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TRYÖS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scores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automatically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received</a:t>
            </a:r>
            <a:r>
              <a:rPr lang="tr-T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For other exams/scores, please choose your score in the list</a:t>
            </a:r>
            <a:r>
              <a:rPr 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cs typeface="Arial" panose="020B0604020202020204" pitchFamily="34" charset="0"/>
              </a:rPr>
              <a:t>and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fill in the required information carefully.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Your photo should be taken 50 mm x 60 mm in size biometrically within the last six months. 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8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192000" cy="6858000"/>
          </a:xfrm>
        </p:spPr>
      </p:pic>
      <p:sp>
        <p:nvSpPr>
          <p:cNvPr id="7" name="Sağ Ok 6"/>
          <p:cNvSpPr/>
          <p:nvPr/>
        </p:nvSpPr>
        <p:spPr>
          <a:xfrm>
            <a:off x="2386584" y="2688336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8247888" y="2688336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386583" y="6025896"/>
            <a:ext cx="9245639" cy="722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Click here 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to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prefer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maximum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 of 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five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programs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75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6" y="0"/>
            <a:ext cx="9897034" cy="5567082"/>
          </a:xfrm>
        </p:spPr>
      </p:pic>
      <p:sp>
        <p:nvSpPr>
          <p:cNvPr id="7" name="Yuvarlatılmış Dikdörtgen 6"/>
          <p:cNvSpPr/>
          <p:nvPr/>
        </p:nvSpPr>
        <p:spPr>
          <a:xfrm>
            <a:off x="394447" y="4724400"/>
            <a:ext cx="11555506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Prefer the departments that you want to be placed most at first. 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In case of additional placement applications, students who are placed at a department in the first placement cannot apply for other placements.</a:t>
            </a:r>
            <a:r>
              <a:rPr 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So, please do not prefer a department that you will not want to be registered. 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After you submit your preferences, you can return to the main page.</a:t>
            </a:r>
          </a:p>
        </p:txBody>
      </p:sp>
    </p:spTree>
    <p:extLst>
      <p:ext uri="{BB962C8B-B14F-4D97-AF65-F5344CB8AC3E}">
        <p14:creationId xmlns:p14="http://schemas.microsoft.com/office/powerpoint/2010/main" val="110646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192000" cy="6858000"/>
          </a:xfrm>
        </p:spPr>
      </p:pic>
      <p:sp>
        <p:nvSpPr>
          <p:cNvPr id="7" name="Sağ Ok 6"/>
          <p:cNvSpPr/>
          <p:nvPr/>
        </p:nvSpPr>
        <p:spPr>
          <a:xfrm>
            <a:off x="2212848" y="3383280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8266176" y="3374136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628900" y="6010726"/>
            <a:ext cx="7750302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here to upload the required documents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1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192000" cy="6858000"/>
          </a:xfrm>
        </p:spPr>
      </p:pic>
      <p:sp>
        <p:nvSpPr>
          <p:cNvPr id="7" name="Sağ Ok 6"/>
          <p:cNvSpPr/>
          <p:nvPr/>
        </p:nvSpPr>
        <p:spPr>
          <a:xfrm>
            <a:off x="2029968" y="4050792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8330184" y="4050792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336686" y="6010726"/>
            <a:ext cx="7934940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update your preferences on 10-19 July. </a:t>
            </a:r>
          </a:p>
          <a:p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3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1999" cy="6858000"/>
          </a:xfrm>
        </p:spPr>
      </p:pic>
      <p:sp>
        <p:nvSpPr>
          <p:cNvPr id="7" name="Yuvarlatılmış Dikdörtgen 6"/>
          <p:cNvSpPr/>
          <p:nvPr/>
        </p:nvSpPr>
        <p:spPr>
          <a:xfrm>
            <a:off x="386863" y="6001582"/>
            <a:ext cx="11473960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update you</a:t>
            </a:r>
            <a:r>
              <a:rPr lang="tr-TR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preferences on 10-19 July, please do not forget to save the page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1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Yuvarlatılmış Dikdörtgen 4"/>
          <p:cNvSpPr/>
          <p:nvPr/>
        </p:nvSpPr>
        <p:spPr>
          <a:xfrm>
            <a:off x="246186" y="5988217"/>
            <a:ext cx="11825652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successfully update your preferences, you will receive an e-mail</a:t>
            </a: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2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192000" cy="6858000"/>
          </a:xfrm>
        </p:spPr>
      </p:pic>
      <p:sp>
        <p:nvSpPr>
          <p:cNvPr id="7" name="Sağ Ok 6"/>
          <p:cNvSpPr/>
          <p:nvPr/>
        </p:nvSpPr>
        <p:spPr>
          <a:xfrm>
            <a:off x="2029968" y="4745736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8238744" y="4754880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223247" y="5928430"/>
            <a:ext cx="9180375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check your preferences </a:t>
            </a:r>
            <a:r>
              <a:rPr lang="tr-T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Current Preferences </a:t>
            </a:r>
            <a:r>
              <a:rPr lang="en-GB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580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631580" y="5865139"/>
            <a:ext cx="10928839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You can check the current status of your preferences</a:t>
            </a:r>
            <a:r>
              <a:rPr lang="tr-TR" sz="2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to</a:t>
            </a:r>
            <a:r>
              <a:rPr lang="tr-TR" sz="2000" b="1" dirty="0">
                <a:solidFill>
                  <a:schemeClr val="tx1"/>
                </a:solidFill>
                <a:cs typeface="Arial" panose="020B0604020202020204" pitchFamily="34" charset="0"/>
              </a:rPr>
              <a:t> be </a:t>
            </a:r>
            <a:r>
              <a:rPr lang="tr-TR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evaluated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 here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5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192000" cy="6858000"/>
          </a:xfrm>
        </p:spPr>
      </p:pic>
      <p:sp>
        <p:nvSpPr>
          <p:cNvPr id="7" name="Sağ Ok 6"/>
          <p:cNvSpPr/>
          <p:nvPr/>
        </p:nvSpPr>
        <p:spPr>
          <a:xfrm>
            <a:off x="1810512" y="5413248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8385048" y="5413248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365131" y="6010726"/>
            <a:ext cx="9038492" cy="737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lick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 here </a:t>
            </a:r>
            <a:r>
              <a:rPr lang="tr-TR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to</a:t>
            </a:r>
            <a:r>
              <a:rPr lang="tr-TR" sz="2400" b="1" dirty="0">
                <a:solidFill>
                  <a:schemeClr val="tx1"/>
                </a:solidFill>
                <a:cs typeface="Arial" panose="020B0604020202020204" pitchFamily="34" charset="0"/>
              </a:rPr>
              <a:t> c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heck your application</a:t>
            </a: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2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-109728"/>
            <a:ext cx="12015216" cy="6748272"/>
          </a:xfrm>
        </p:spPr>
      </p:pic>
      <p:sp>
        <p:nvSpPr>
          <p:cNvPr id="5" name="Yuvarlatılmış Dikdörtgen 4"/>
          <p:cNvSpPr/>
          <p:nvPr/>
        </p:nvSpPr>
        <p:spPr>
          <a:xfrm>
            <a:off x="210312" y="4927934"/>
            <a:ext cx="11503152" cy="1469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Click on </a:t>
            </a:r>
            <a:r>
              <a:rPr lang="tr-TR" sz="2800" dirty="0" err="1">
                <a:solidFill>
                  <a:schemeClr val="tx1"/>
                </a:solidFill>
                <a:cs typeface="Arial" panose="020B0604020202020204" pitchFamily="34" charset="0"/>
              </a:rPr>
              <a:t>the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Foreign Student Preliminary Application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to proceed. </a:t>
            </a:r>
            <a:endParaRPr 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Sağ Ok 6"/>
          <p:cNvSpPr/>
          <p:nvPr/>
        </p:nvSpPr>
        <p:spPr>
          <a:xfrm>
            <a:off x="210312" y="2252490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Sol Ok 7"/>
          <p:cNvSpPr/>
          <p:nvPr/>
        </p:nvSpPr>
        <p:spPr>
          <a:xfrm flipV="1">
            <a:off x="10378440" y="2240334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24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44"/>
            <a:ext cx="12192000" cy="6858000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02336" y="4849906"/>
            <a:ext cx="11548872" cy="18800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If you see any inaccurate/missing information, you can update your information in the </a:t>
            </a:r>
            <a:r>
              <a:rPr lang="tr-TR" sz="2000" dirty="0" err="1">
                <a:solidFill>
                  <a:schemeClr val="tx1"/>
                </a:solidFill>
                <a:cs typeface="Arial" panose="020B0604020202020204" pitchFamily="34" charset="0"/>
              </a:rPr>
              <a:t>previous</a:t>
            </a:r>
            <a:r>
              <a:rPr lang="tr-TR" sz="20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sections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on the main page.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In case of realizing any mistake during the evaluation process, your application will be rejected and you will be sent an e-mail explaining the problem to make you update your information. 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So, please check your e-mail account frequently on 10-19 July. 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9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</p:spPr>
      </p:pic>
      <p:sp>
        <p:nvSpPr>
          <p:cNvPr id="9" name="Yuvarlatılmış Dikdörtgen 8"/>
          <p:cNvSpPr/>
          <p:nvPr/>
        </p:nvSpPr>
        <p:spPr>
          <a:xfrm>
            <a:off x="85682" y="4993618"/>
            <a:ext cx="11855306" cy="1469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E101A"/>
                </a:solidFill>
                <a:effectLst/>
              </a:rPr>
              <a:t>Fill in the required information in the preliminary application accurately. </a:t>
            </a:r>
            <a:endParaRPr lang="tr-TR" sz="2400" dirty="0">
              <a:solidFill>
                <a:srgbClr val="0E101A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E101A"/>
                </a:solidFill>
                <a:effectLst/>
              </a:rPr>
              <a:t>Verification codes, notification e-mails, etc. will be sent to </a:t>
            </a:r>
            <a:r>
              <a:rPr lang="tr-TR" sz="2400" dirty="0">
                <a:solidFill>
                  <a:srgbClr val="0E101A"/>
                </a:solidFill>
                <a:effectLst/>
              </a:rPr>
              <a:t>you </a:t>
            </a:r>
            <a:r>
              <a:rPr lang="en-US" sz="2400" dirty="0">
                <a:solidFill>
                  <a:srgbClr val="0E101A"/>
                </a:solidFill>
                <a:effectLst/>
              </a:rPr>
              <a:t>via the e-mails registered in this section</a:t>
            </a:r>
            <a:r>
              <a:rPr lang="en-US" sz="1600" dirty="0">
                <a:solidFill>
                  <a:srgbClr val="0E101A"/>
                </a:solidFill>
                <a:effectLst/>
              </a:rPr>
              <a:t>.</a:t>
            </a:r>
          </a:p>
        </p:txBody>
      </p:sp>
      <p:sp>
        <p:nvSpPr>
          <p:cNvPr id="10" name="Sol Ok 9"/>
          <p:cNvSpPr/>
          <p:nvPr/>
        </p:nvSpPr>
        <p:spPr>
          <a:xfrm flipV="1">
            <a:off x="3370971" y="2372868"/>
            <a:ext cx="1106424" cy="33516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39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6" name="Yuvarlatılmış Dikdörtgen 5"/>
          <p:cNvSpPr/>
          <p:nvPr/>
        </p:nvSpPr>
        <p:spPr>
          <a:xfrm>
            <a:off x="362712" y="4449067"/>
            <a:ext cx="11466576" cy="1469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When the preliminary application is completed, </a:t>
            </a:r>
            <a:r>
              <a:rPr lang="tr-TR" sz="2800" dirty="0">
                <a:solidFill>
                  <a:schemeClr val="tx1"/>
                </a:solidFill>
                <a:cs typeface="Arial" panose="020B0604020202020204" pitchFamily="34" charset="0"/>
              </a:rPr>
              <a:t>you </a:t>
            </a:r>
            <a:r>
              <a:rPr lang="tr-TR" sz="2800" dirty="0" err="1">
                <a:solidFill>
                  <a:schemeClr val="tx1"/>
                </a:solidFill>
                <a:cs typeface="Arial" panose="020B0604020202020204" pitchFamily="34" charset="0"/>
              </a:rPr>
              <a:t>will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get an application number and an e-mail </a:t>
            </a:r>
            <a:r>
              <a:rPr lang="en-GB" sz="2800" dirty="0">
                <a:solidFill>
                  <a:schemeClr val="tx1"/>
                </a:solidFill>
                <a:cs typeface="Arial" panose="020B0604020202020204" pitchFamily="34" charset="0"/>
              </a:rPr>
              <a:t>with a </a:t>
            </a:r>
            <a:r>
              <a:rPr lang="en-GB" sz="2800" b="1" u="sng" dirty="0">
                <a:solidFill>
                  <a:schemeClr val="tx1"/>
                </a:solidFill>
                <a:cs typeface="Arial" panose="020B0604020202020204" pitchFamily="34" charset="0"/>
              </a:rPr>
              <a:t>password</a:t>
            </a:r>
            <a:r>
              <a:rPr lang="en-GB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to log in to the application system.</a:t>
            </a:r>
            <a:endParaRPr lang="tr-TR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47288" y="2249424"/>
            <a:ext cx="1362456" cy="448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4592" cy="6858000"/>
          </a:xfrm>
        </p:spPr>
      </p:pic>
      <p:sp>
        <p:nvSpPr>
          <p:cNvPr id="12" name="Yuvarlatılmış Dikdörtgen 11"/>
          <p:cNvSpPr/>
          <p:nvPr/>
        </p:nvSpPr>
        <p:spPr>
          <a:xfrm>
            <a:off x="100584" y="5184648"/>
            <a:ext cx="11804904" cy="1469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The application number and password are sent to the e-mail address </a:t>
            </a:r>
            <a:r>
              <a:rPr lang="tr-TR" sz="2400" dirty="0">
                <a:solidFill>
                  <a:schemeClr val="tx1"/>
                </a:solidFill>
                <a:cs typeface="Arial" panose="020B0604020202020204" pitchFamily="34" charset="0"/>
              </a:rPr>
              <a:t>you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registered in the system. </a:t>
            </a:r>
            <a:endParaRPr lang="tr-T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With this password, </a:t>
            </a:r>
            <a:r>
              <a:rPr lang="tr-TR" sz="2400" dirty="0">
                <a:solidFill>
                  <a:schemeClr val="tx1"/>
                </a:solidFill>
                <a:cs typeface="Arial" panose="020B0604020202020204" pitchFamily="34" charset="0"/>
              </a:rPr>
              <a:t>you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can log in to the application system.</a:t>
            </a:r>
            <a:endParaRPr lang="tr-T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Ok: Sol 1">
            <a:extLst>
              <a:ext uri="{FF2B5EF4-FFF2-40B4-BE49-F238E27FC236}">
                <a16:creationId xmlns:a16="http://schemas.microsoft.com/office/drawing/2014/main" id="{6CEBCEC9-221A-0291-B507-C247805CD7D3}"/>
              </a:ext>
            </a:extLst>
          </p:cNvPr>
          <p:cNvSpPr/>
          <p:nvPr/>
        </p:nvSpPr>
        <p:spPr>
          <a:xfrm>
            <a:off x="1030942" y="3523129"/>
            <a:ext cx="1649505" cy="6086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132269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47288" y="2249424"/>
            <a:ext cx="1362456" cy="448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9728"/>
            <a:ext cx="12192000" cy="6858000"/>
          </a:xfrm>
        </p:spPr>
      </p:pic>
      <p:sp>
        <p:nvSpPr>
          <p:cNvPr id="6" name="Sol Ok 5"/>
          <p:cNvSpPr/>
          <p:nvPr/>
        </p:nvSpPr>
        <p:spPr>
          <a:xfrm flipV="1">
            <a:off x="10689337" y="2408036"/>
            <a:ext cx="1005840" cy="39917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521208" y="2408037"/>
            <a:ext cx="1014984" cy="3991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100584" y="4969495"/>
            <a:ext cx="11804904" cy="1469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After the preliminary application, return to the main </a:t>
            </a:r>
            <a:r>
              <a:rPr lang="tr-TR" sz="2800" dirty="0" err="1">
                <a:solidFill>
                  <a:schemeClr val="tx1"/>
                </a:solidFill>
                <a:cs typeface="Arial" panose="020B0604020202020204" pitchFamily="34" charset="0"/>
              </a:rPr>
              <a:t>page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to make preferences and upload the required documents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4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9728"/>
            <a:ext cx="12192000" cy="6858000"/>
          </a:xfrm>
        </p:spPr>
      </p:pic>
      <p:sp>
        <p:nvSpPr>
          <p:cNvPr id="7" name="Sağ Ok 6"/>
          <p:cNvSpPr/>
          <p:nvPr/>
        </p:nvSpPr>
        <p:spPr>
          <a:xfrm>
            <a:off x="704088" y="3609065"/>
            <a:ext cx="1133856" cy="4631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9985248" y="3605901"/>
            <a:ext cx="1115568" cy="4663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88217" y="5077072"/>
            <a:ext cx="11466576" cy="1469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Click on the 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Foreign Student Application.</a:t>
            </a:r>
            <a:endParaRPr lang="tr-TR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7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l Ok 5"/>
          <p:cNvSpPr/>
          <p:nvPr/>
        </p:nvSpPr>
        <p:spPr>
          <a:xfrm flipV="1">
            <a:off x="7653528" y="2313432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2944368" y="1883664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"/>
            <a:ext cx="12191999" cy="6912864"/>
          </a:xfrm>
        </p:spPr>
      </p:pic>
      <p:sp>
        <p:nvSpPr>
          <p:cNvPr id="8" name="Yuvarlatılmış Dikdörtgen 7"/>
          <p:cNvSpPr/>
          <p:nvPr/>
        </p:nvSpPr>
        <p:spPr>
          <a:xfrm>
            <a:off x="763181" y="5273074"/>
            <a:ext cx="10586137" cy="1504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cs typeface="Arial" panose="020B0604020202020204" pitchFamily="34" charset="0"/>
              </a:rPr>
              <a:t>Use your registered e-mail and password to log into the system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Sağ Ok 8"/>
          <p:cNvSpPr/>
          <p:nvPr/>
        </p:nvSpPr>
        <p:spPr>
          <a:xfrm>
            <a:off x="3913632" y="2098548"/>
            <a:ext cx="1115568" cy="379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ol Ok 9"/>
          <p:cNvSpPr/>
          <p:nvPr/>
        </p:nvSpPr>
        <p:spPr>
          <a:xfrm flipV="1">
            <a:off x="7019543" y="2610612"/>
            <a:ext cx="1106424" cy="3383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16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" y="0"/>
            <a:ext cx="10098024" cy="5680139"/>
          </a:xfrm>
        </p:spPr>
      </p:pic>
      <p:sp>
        <p:nvSpPr>
          <p:cNvPr id="7" name="Sağ Ok 6"/>
          <p:cNvSpPr/>
          <p:nvPr/>
        </p:nvSpPr>
        <p:spPr>
          <a:xfrm>
            <a:off x="2461529" y="1733775"/>
            <a:ext cx="1115568" cy="4297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 flipV="1">
            <a:off x="8385048" y="2325444"/>
            <a:ext cx="1106424" cy="4206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485709" y="5608420"/>
            <a:ext cx="10567774" cy="1177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You can use these sections to apply, make preferences, upload the required documents and update </a:t>
            </a:r>
            <a:r>
              <a:rPr lang="tr-TR" sz="2000" dirty="0" err="1">
                <a:solidFill>
                  <a:schemeClr val="tx1"/>
                </a:solidFill>
                <a:cs typeface="Arial" panose="020B0604020202020204" pitchFamily="34" charset="0"/>
              </a:rPr>
              <a:t>your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information on 10-19 July.</a:t>
            </a:r>
            <a:endParaRPr lang="tr-TR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9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480</Words>
  <Application>Microsoft Office PowerPoint</Application>
  <PresentationFormat>Geniş ekran</PresentationFormat>
  <Paragraphs>33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gülbal</dc:creator>
  <cp:lastModifiedBy>Asus</cp:lastModifiedBy>
  <cp:revision>48</cp:revision>
  <dcterms:created xsi:type="dcterms:W3CDTF">2023-06-27T16:40:42Z</dcterms:created>
  <dcterms:modified xsi:type="dcterms:W3CDTF">2023-07-10T06:20:00Z</dcterms:modified>
</cp:coreProperties>
</file>