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976437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4343"/>
    <a:srgbClr val="CC3C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6" d="100"/>
          <a:sy n="26" d="100"/>
        </p:scale>
        <p:origin x="32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482328" y="4954765"/>
            <a:ext cx="16799719" cy="10540259"/>
          </a:xfrm>
        </p:spPr>
        <p:txBody>
          <a:bodyPr anchor="b"/>
          <a:lstStyle>
            <a:lvl1pPr algn="ctr">
              <a:defRPr sz="12969"/>
            </a:lvl1pPr>
          </a:lstStyle>
          <a:p>
            <a:r>
              <a:rPr lang="tr-TR"/>
              <a:t>Asıl başlık stilini düzenlemek için tıklayın</a:t>
            </a:r>
            <a:endParaRPr lang="en-US" dirty="0"/>
          </a:p>
        </p:txBody>
      </p:sp>
      <p:sp>
        <p:nvSpPr>
          <p:cNvPr id="3" name="Subtitle 2"/>
          <p:cNvSpPr>
            <a:spLocks noGrp="1"/>
          </p:cNvSpPr>
          <p:nvPr>
            <p:ph type="subTitle" idx="1"/>
          </p:nvPr>
        </p:nvSpPr>
        <p:spPr>
          <a:xfrm>
            <a:off x="2470547" y="15901497"/>
            <a:ext cx="14823281" cy="7309499"/>
          </a:xfrm>
        </p:spPr>
        <p:txBody>
          <a:bodyPr/>
          <a:lstStyle>
            <a:lvl1pPr marL="0" indent="0" algn="ctr">
              <a:buNone/>
              <a:defRPr sz="5188"/>
            </a:lvl1pPr>
            <a:lvl2pPr marL="988238" indent="0" algn="ctr">
              <a:buNone/>
              <a:defRPr sz="4323"/>
            </a:lvl2pPr>
            <a:lvl3pPr marL="1976476" indent="0" algn="ctr">
              <a:buNone/>
              <a:defRPr sz="3891"/>
            </a:lvl3pPr>
            <a:lvl4pPr marL="2964713" indent="0" algn="ctr">
              <a:buNone/>
              <a:defRPr sz="3458"/>
            </a:lvl4pPr>
            <a:lvl5pPr marL="3952951" indent="0" algn="ctr">
              <a:buNone/>
              <a:defRPr sz="3458"/>
            </a:lvl5pPr>
            <a:lvl6pPr marL="4941189" indent="0" algn="ctr">
              <a:buNone/>
              <a:defRPr sz="3458"/>
            </a:lvl6pPr>
            <a:lvl7pPr marL="5929427" indent="0" algn="ctr">
              <a:buNone/>
              <a:defRPr sz="3458"/>
            </a:lvl7pPr>
            <a:lvl8pPr marL="6917665" indent="0" algn="ctr">
              <a:buNone/>
              <a:defRPr sz="3458"/>
            </a:lvl8pPr>
            <a:lvl9pPr marL="7905902" indent="0" algn="ctr">
              <a:buNone/>
              <a:defRPr sz="3458"/>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178F9C7-C725-4CD0-A0A1-8A4179F279DA}" type="datetimeFigureOut">
              <a:rPr lang="tr-TR" smtClean="0"/>
              <a:t>25.06.2021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D06D77-7DF1-4AD5-AB12-73B7894BE16A}" type="slidenum">
              <a:rPr lang="tr-TR" smtClean="0"/>
              <a:t>‹#›</a:t>
            </a:fld>
            <a:endParaRPr lang="tr-TR"/>
          </a:p>
        </p:txBody>
      </p:sp>
    </p:spTree>
    <p:extLst>
      <p:ext uri="{BB962C8B-B14F-4D97-AF65-F5344CB8AC3E}">
        <p14:creationId xmlns:p14="http://schemas.microsoft.com/office/powerpoint/2010/main" val="110571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78F9C7-C725-4CD0-A0A1-8A4179F279DA}" type="datetimeFigureOut">
              <a:rPr lang="tr-TR" smtClean="0"/>
              <a:t>25.06.2021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D06D77-7DF1-4AD5-AB12-73B7894BE16A}" type="slidenum">
              <a:rPr lang="tr-TR" smtClean="0"/>
              <a:t>‹#›</a:t>
            </a:fld>
            <a:endParaRPr lang="tr-TR"/>
          </a:p>
        </p:txBody>
      </p:sp>
    </p:spTree>
    <p:extLst>
      <p:ext uri="{BB962C8B-B14F-4D97-AF65-F5344CB8AC3E}">
        <p14:creationId xmlns:p14="http://schemas.microsoft.com/office/powerpoint/2010/main" val="110742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43882" y="1611875"/>
            <a:ext cx="4261693" cy="256568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58802" y="1611875"/>
            <a:ext cx="12538025" cy="256568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78F9C7-C725-4CD0-A0A1-8A4179F279DA}" type="datetimeFigureOut">
              <a:rPr lang="tr-TR" smtClean="0"/>
              <a:t>25.06.2021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D06D77-7DF1-4AD5-AB12-73B7894BE16A}" type="slidenum">
              <a:rPr lang="tr-TR" smtClean="0"/>
              <a:t>‹#›</a:t>
            </a:fld>
            <a:endParaRPr lang="tr-TR"/>
          </a:p>
        </p:txBody>
      </p:sp>
    </p:spTree>
    <p:extLst>
      <p:ext uri="{BB962C8B-B14F-4D97-AF65-F5344CB8AC3E}">
        <p14:creationId xmlns:p14="http://schemas.microsoft.com/office/powerpoint/2010/main" val="51640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178F9C7-C725-4CD0-A0A1-8A4179F279DA}" type="datetimeFigureOut">
              <a:rPr lang="tr-TR" smtClean="0"/>
              <a:t>25.06.2021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D06D77-7DF1-4AD5-AB12-73B7894BE16A}" type="slidenum">
              <a:rPr lang="tr-TR" smtClean="0"/>
              <a:t>‹#›</a:t>
            </a:fld>
            <a:endParaRPr lang="tr-TR"/>
          </a:p>
        </p:txBody>
      </p:sp>
    </p:spTree>
    <p:extLst>
      <p:ext uri="{BB962C8B-B14F-4D97-AF65-F5344CB8AC3E}">
        <p14:creationId xmlns:p14="http://schemas.microsoft.com/office/powerpoint/2010/main" val="169733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348508" y="7547788"/>
            <a:ext cx="17046773" cy="12593645"/>
          </a:xfrm>
        </p:spPr>
        <p:txBody>
          <a:bodyPr anchor="b"/>
          <a:lstStyle>
            <a:lvl1pPr>
              <a:defRPr sz="12969"/>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48508" y="20260574"/>
            <a:ext cx="17046773" cy="6622701"/>
          </a:xfrm>
        </p:spPr>
        <p:txBody>
          <a:bodyPr/>
          <a:lstStyle>
            <a:lvl1pPr marL="0" indent="0">
              <a:buNone/>
              <a:defRPr sz="5188">
                <a:solidFill>
                  <a:schemeClr val="tx1"/>
                </a:solidFill>
              </a:defRPr>
            </a:lvl1pPr>
            <a:lvl2pPr marL="988238" indent="0">
              <a:buNone/>
              <a:defRPr sz="4323">
                <a:solidFill>
                  <a:schemeClr val="tx1">
                    <a:tint val="75000"/>
                  </a:schemeClr>
                </a:solidFill>
              </a:defRPr>
            </a:lvl2pPr>
            <a:lvl3pPr marL="1976476" indent="0">
              <a:buNone/>
              <a:defRPr sz="3891">
                <a:solidFill>
                  <a:schemeClr val="tx1">
                    <a:tint val="75000"/>
                  </a:schemeClr>
                </a:solidFill>
              </a:defRPr>
            </a:lvl3pPr>
            <a:lvl4pPr marL="2964713" indent="0">
              <a:buNone/>
              <a:defRPr sz="3458">
                <a:solidFill>
                  <a:schemeClr val="tx1">
                    <a:tint val="75000"/>
                  </a:schemeClr>
                </a:solidFill>
              </a:defRPr>
            </a:lvl4pPr>
            <a:lvl5pPr marL="3952951" indent="0">
              <a:buNone/>
              <a:defRPr sz="3458">
                <a:solidFill>
                  <a:schemeClr val="tx1">
                    <a:tint val="75000"/>
                  </a:schemeClr>
                </a:solidFill>
              </a:defRPr>
            </a:lvl5pPr>
            <a:lvl6pPr marL="4941189" indent="0">
              <a:buNone/>
              <a:defRPr sz="3458">
                <a:solidFill>
                  <a:schemeClr val="tx1">
                    <a:tint val="75000"/>
                  </a:schemeClr>
                </a:solidFill>
              </a:defRPr>
            </a:lvl6pPr>
            <a:lvl7pPr marL="5929427" indent="0">
              <a:buNone/>
              <a:defRPr sz="3458">
                <a:solidFill>
                  <a:schemeClr val="tx1">
                    <a:tint val="75000"/>
                  </a:schemeClr>
                </a:solidFill>
              </a:defRPr>
            </a:lvl7pPr>
            <a:lvl8pPr marL="6917665" indent="0">
              <a:buNone/>
              <a:defRPr sz="3458">
                <a:solidFill>
                  <a:schemeClr val="tx1">
                    <a:tint val="75000"/>
                  </a:schemeClr>
                </a:solidFill>
              </a:defRPr>
            </a:lvl8pPr>
            <a:lvl9pPr marL="7905902" indent="0">
              <a:buNone/>
              <a:defRPr sz="3458">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178F9C7-C725-4CD0-A0A1-8A4179F279DA}" type="datetimeFigureOut">
              <a:rPr lang="tr-TR" smtClean="0"/>
              <a:t>25.06.2021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D06D77-7DF1-4AD5-AB12-73B7894BE16A}" type="slidenum">
              <a:rPr lang="tr-TR" smtClean="0"/>
              <a:t>‹#›</a:t>
            </a:fld>
            <a:endParaRPr lang="tr-TR"/>
          </a:p>
        </p:txBody>
      </p:sp>
    </p:spTree>
    <p:extLst>
      <p:ext uri="{BB962C8B-B14F-4D97-AF65-F5344CB8AC3E}">
        <p14:creationId xmlns:p14="http://schemas.microsoft.com/office/powerpoint/2010/main" val="181409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358801" y="8059374"/>
            <a:ext cx="8399859" cy="1920934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0005715" y="8059374"/>
            <a:ext cx="8399859" cy="1920934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178F9C7-C725-4CD0-A0A1-8A4179F279DA}" type="datetimeFigureOut">
              <a:rPr lang="tr-TR" smtClean="0"/>
              <a:t>25.06.2021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6D06D77-7DF1-4AD5-AB12-73B7894BE16A}" type="slidenum">
              <a:rPr lang="tr-TR" smtClean="0"/>
              <a:t>‹#›</a:t>
            </a:fld>
            <a:endParaRPr lang="tr-TR"/>
          </a:p>
        </p:txBody>
      </p:sp>
    </p:spTree>
    <p:extLst>
      <p:ext uri="{BB962C8B-B14F-4D97-AF65-F5344CB8AC3E}">
        <p14:creationId xmlns:p14="http://schemas.microsoft.com/office/powerpoint/2010/main" val="328266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61375" y="1611882"/>
            <a:ext cx="17046773" cy="585180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361377" y="7421634"/>
            <a:ext cx="8361256" cy="3637228"/>
          </a:xfrm>
        </p:spPr>
        <p:txBody>
          <a:bodyPr anchor="b"/>
          <a:lstStyle>
            <a:lvl1pPr marL="0" indent="0">
              <a:buNone/>
              <a:defRPr sz="5188" b="1"/>
            </a:lvl1pPr>
            <a:lvl2pPr marL="988238" indent="0">
              <a:buNone/>
              <a:defRPr sz="4323" b="1"/>
            </a:lvl2pPr>
            <a:lvl3pPr marL="1976476" indent="0">
              <a:buNone/>
              <a:defRPr sz="3891" b="1"/>
            </a:lvl3pPr>
            <a:lvl4pPr marL="2964713" indent="0">
              <a:buNone/>
              <a:defRPr sz="3458" b="1"/>
            </a:lvl4pPr>
            <a:lvl5pPr marL="3952951" indent="0">
              <a:buNone/>
              <a:defRPr sz="3458" b="1"/>
            </a:lvl5pPr>
            <a:lvl6pPr marL="4941189" indent="0">
              <a:buNone/>
              <a:defRPr sz="3458" b="1"/>
            </a:lvl6pPr>
            <a:lvl7pPr marL="5929427" indent="0">
              <a:buNone/>
              <a:defRPr sz="3458" b="1"/>
            </a:lvl7pPr>
            <a:lvl8pPr marL="6917665" indent="0">
              <a:buNone/>
              <a:defRPr sz="3458" b="1"/>
            </a:lvl8pPr>
            <a:lvl9pPr marL="7905902" indent="0">
              <a:buNone/>
              <a:defRPr sz="3458" b="1"/>
            </a:lvl9pPr>
          </a:lstStyle>
          <a:p>
            <a:pPr lvl="0"/>
            <a:r>
              <a:rPr lang="tr-TR"/>
              <a:t>Asıl metin stillerini düzenlemek için tıklayın</a:t>
            </a:r>
          </a:p>
        </p:txBody>
      </p:sp>
      <p:sp>
        <p:nvSpPr>
          <p:cNvPr id="4" name="Content Placeholder 3"/>
          <p:cNvSpPr>
            <a:spLocks noGrp="1"/>
          </p:cNvSpPr>
          <p:nvPr>
            <p:ph sz="half" idx="2"/>
          </p:nvPr>
        </p:nvSpPr>
        <p:spPr>
          <a:xfrm>
            <a:off x="1361377" y="11058863"/>
            <a:ext cx="8361256" cy="1626592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0005716" y="7421634"/>
            <a:ext cx="8402434" cy="3637228"/>
          </a:xfrm>
        </p:spPr>
        <p:txBody>
          <a:bodyPr anchor="b"/>
          <a:lstStyle>
            <a:lvl1pPr marL="0" indent="0">
              <a:buNone/>
              <a:defRPr sz="5188" b="1"/>
            </a:lvl1pPr>
            <a:lvl2pPr marL="988238" indent="0">
              <a:buNone/>
              <a:defRPr sz="4323" b="1"/>
            </a:lvl2pPr>
            <a:lvl3pPr marL="1976476" indent="0">
              <a:buNone/>
              <a:defRPr sz="3891" b="1"/>
            </a:lvl3pPr>
            <a:lvl4pPr marL="2964713" indent="0">
              <a:buNone/>
              <a:defRPr sz="3458" b="1"/>
            </a:lvl4pPr>
            <a:lvl5pPr marL="3952951" indent="0">
              <a:buNone/>
              <a:defRPr sz="3458" b="1"/>
            </a:lvl5pPr>
            <a:lvl6pPr marL="4941189" indent="0">
              <a:buNone/>
              <a:defRPr sz="3458" b="1"/>
            </a:lvl6pPr>
            <a:lvl7pPr marL="5929427" indent="0">
              <a:buNone/>
              <a:defRPr sz="3458" b="1"/>
            </a:lvl7pPr>
            <a:lvl8pPr marL="6917665" indent="0">
              <a:buNone/>
              <a:defRPr sz="3458" b="1"/>
            </a:lvl8pPr>
            <a:lvl9pPr marL="7905902" indent="0">
              <a:buNone/>
              <a:defRPr sz="3458" b="1"/>
            </a:lvl9pPr>
          </a:lstStyle>
          <a:p>
            <a:pPr lvl="0"/>
            <a:r>
              <a:rPr lang="tr-TR"/>
              <a:t>Asıl metin stillerini düzenlemek için tıklayın</a:t>
            </a:r>
          </a:p>
        </p:txBody>
      </p:sp>
      <p:sp>
        <p:nvSpPr>
          <p:cNvPr id="6" name="Content Placeholder 5"/>
          <p:cNvSpPr>
            <a:spLocks noGrp="1"/>
          </p:cNvSpPr>
          <p:nvPr>
            <p:ph sz="quarter" idx="4"/>
          </p:nvPr>
        </p:nvSpPr>
        <p:spPr>
          <a:xfrm>
            <a:off x="10005716" y="11058863"/>
            <a:ext cx="8402434" cy="1626592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178F9C7-C725-4CD0-A0A1-8A4179F279DA}" type="datetimeFigureOut">
              <a:rPr lang="tr-TR" smtClean="0"/>
              <a:t>25.06.2021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6D06D77-7DF1-4AD5-AB12-73B7894BE16A}" type="slidenum">
              <a:rPr lang="tr-TR" smtClean="0"/>
              <a:t>‹#›</a:t>
            </a:fld>
            <a:endParaRPr lang="tr-TR"/>
          </a:p>
        </p:txBody>
      </p:sp>
    </p:spTree>
    <p:extLst>
      <p:ext uri="{BB962C8B-B14F-4D97-AF65-F5344CB8AC3E}">
        <p14:creationId xmlns:p14="http://schemas.microsoft.com/office/powerpoint/2010/main" val="133650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178F9C7-C725-4CD0-A0A1-8A4179F279DA}" type="datetimeFigureOut">
              <a:rPr lang="tr-TR" smtClean="0"/>
              <a:t>25.06.2021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6D06D77-7DF1-4AD5-AB12-73B7894BE16A}" type="slidenum">
              <a:rPr lang="tr-TR" smtClean="0"/>
              <a:t>‹#›</a:t>
            </a:fld>
            <a:endParaRPr lang="tr-TR"/>
          </a:p>
        </p:txBody>
      </p:sp>
    </p:spTree>
    <p:extLst>
      <p:ext uri="{BB962C8B-B14F-4D97-AF65-F5344CB8AC3E}">
        <p14:creationId xmlns:p14="http://schemas.microsoft.com/office/powerpoint/2010/main" val="247838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8F9C7-C725-4CD0-A0A1-8A4179F279DA}" type="datetimeFigureOut">
              <a:rPr lang="tr-TR" smtClean="0"/>
              <a:t>25.06.2021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6D06D77-7DF1-4AD5-AB12-73B7894BE16A}" type="slidenum">
              <a:rPr lang="tr-TR" smtClean="0"/>
              <a:t>‹#›</a:t>
            </a:fld>
            <a:endParaRPr lang="tr-TR"/>
          </a:p>
        </p:txBody>
      </p:sp>
    </p:spTree>
    <p:extLst>
      <p:ext uri="{BB962C8B-B14F-4D97-AF65-F5344CB8AC3E}">
        <p14:creationId xmlns:p14="http://schemas.microsoft.com/office/powerpoint/2010/main" val="135205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361375" y="2018348"/>
            <a:ext cx="6374525" cy="7064216"/>
          </a:xfrm>
        </p:spPr>
        <p:txBody>
          <a:bodyPr anchor="b"/>
          <a:lstStyle>
            <a:lvl1pPr>
              <a:defRPr sz="6917"/>
            </a:lvl1pPr>
          </a:lstStyle>
          <a:p>
            <a:r>
              <a:rPr lang="tr-TR"/>
              <a:t>Asıl başlık stilini düzenlemek için tıklayın</a:t>
            </a:r>
            <a:endParaRPr lang="en-US" dirty="0"/>
          </a:p>
        </p:txBody>
      </p:sp>
      <p:sp>
        <p:nvSpPr>
          <p:cNvPr id="3" name="Content Placeholder 2"/>
          <p:cNvSpPr>
            <a:spLocks noGrp="1"/>
          </p:cNvSpPr>
          <p:nvPr>
            <p:ph idx="1"/>
          </p:nvPr>
        </p:nvSpPr>
        <p:spPr>
          <a:xfrm>
            <a:off x="8402434" y="4359077"/>
            <a:ext cx="10005715" cy="21515024"/>
          </a:xfrm>
        </p:spPr>
        <p:txBody>
          <a:bodyPr/>
          <a:lstStyle>
            <a:lvl1pPr>
              <a:defRPr sz="6917"/>
            </a:lvl1pPr>
            <a:lvl2pPr>
              <a:defRPr sz="6052"/>
            </a:lvl2pPr>
            <a:lvl3pPr>
              <a:defRPr sz="5188"/>
            </a:lvl3pPr>
            <a:lvl4pPr>
              <a:defRPr sz="4323"/>
            </a:lvl4pPr>
            <a:lvl5pPr>
              <a:defRPr sz="4323"/>
            </a:lvl5pPr>
            <a:lvl6pPr>
              <a:defRPr sz="4323"/>
            </a:lvl6pPr>
            <a:lvl7pPr>
              <a:defRPr sz="4323"/>
            </a:lvl7pPr>
            <a:lvl8pPr>
              <a:defRPr sz="4323"/>
            </a:lvl8pPr>
            <a:lvl9pPr>
              <a:defRPr sz="4323"/>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361375" y="9082564"/>
            <a:ext cx="6374525" cy="16826573"/>
          </a:xfrm>
        </p:spPr>
        <p:txBody>
          <a:bodyPr/>
          <a:lstStyle>
            <a:lvl1pPr marL="0" indent="0">
              <a:buNone/>
              <a:defRPr sz="3458"/>
            </a:lvl1pPr>
            <a:lvl2pPr marL="988238" indent="0">
              <a:buNone/>
              <a:defRPr sz="3026"/>
            </a:lvl2pPr>
            <a:lvl3pPr marL="1976476" indent="0">
              <a:buNone/>
              <a:defRPr sz="2594"/>
            </a:lvl3pPr>
            <a:lvl4pPr marL="2964713" indent="0">
              <a:buNone/>
              <a:defRPr sz="2162"/>
            </a:lvl4pPr>
            <a:lvl5pPr marL="3952951" indent="0">
              <a:buNone/>
              <a:defRPr sz="2162"/>
            </a:lvl5pPr>
            <a:lvl6pPr marL="4941189" indent="0">
              <a:buNone/>
              <a:defRPr sz="2162"/>
            </a:lvl6pPr>
            <a:lvl7pPr marL="5929427" indent="0">
              <a:buNone/>
              <a:defRPr sz="2162"/>
            </a:lvl7pPr>
            <a:lvl8pPr marL="6917665" indent="0">
              <a:buNone/>
              <a:defRPr sz="2162"/>
            </a:lvl8pPr>
            <a:lvl9pPr marL="7905902" indent="0">
              <a:buNone/>
              <a:defRPr sz="216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178F9C7-C725-4CD0-A0A1-8A4179F279DA}" type="datetimeFigureOut">
              <a:rPr lang="tr-TR" smtClean="0"/>
              <a:t>25.06.2021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6D06D77-7DF1-4AD5-AB12-73B7894BE16A}" type="slidenum">
              <a:rPr lang="tr-TR" smtClean="0"/>
              <a:t>‹#›</a:t>
            </a:fld>
            <a:endParaRPr lang="tr-TR"/>
          </a:p>
        </p:txBody>
      </p:sp>
    </p:spTree>
    <p:extLst>
      <p:ext uri="{BB962C8B-B14F-4D97-AF65-F5344CB8AC3E}">
        <p14:creationId xmlns:p14="http://schemas.microsoft.com/office/powerpoint/2010/main" val="51089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361375" y="2018348"/>
            <a:ext cx="6374525" cy="7064216"/>
          </a:xfrm>
        </p:spPr>
        <p:txBody>
          <a:bodyPr anchor="b"/>
          <a:lstStyle>
            <a:lvl1pPr>
              <a:defRPr sz="691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402434" y="4359077"/>
            <a:ext cx="10005715" cy="21515024"/>
          </a:xfrm>
        </p:spPr>
        <p:txBody>
          <a:bodyPr anchor="t"/>
          <a:lstStyle>
            <a:lvl1pPr marL="0" indent="0">
              <a:buNone/>
              <a:defRPr sz="6917"/>
            </a:lvl1pPr>
            <a:lvl2pPr marL="988238" indent="0">
              <a:buNone/>
              <a:defRPr sz="6052"/>
            </a:lvl2pPr>
            <a:lvl3pPr marL="1976476" indent="0">
              <a:buNone/>
              <a:defRPr sz="5188"/>
            </a:lvl3pPr>
            <a:lvl4pPr marL="2964713" indent="0">
              <a:buNone/>
              <a:defRPr sz="4323"/>
            </a:lvl4pPr>
            <a:lvl5pPr marL="3952951" indent="0">
              <a:buNone/>
              <a:defRPr sz="4323"/>
            </a:lvl5pPr>
            <a:lvl6pPr marL="4941189" indent="0">
              <a:buNone/>
              <a:defRPr sz="4323"/>
            </a:lvl6pPr>
            <a:lvl7pPr marL="5929427" indent="0">
              <a:buNone/>
              <a:defRPr sz="4323"/>
            </a:lvl7pPr>
            <a:lvl8pPr marL="6917665" indent="0">
              <a:buNone/>
              <a:defRPr sz="4323"/>
            </a:lvl8pPr>
            <a:lvl9pPr marL="7905902" indent="0">
              <a:buNone/>
              <a:defRPr sz="4323"/>
            </a:lvl9pPr>
          </a:lstStyle>
          <a:p>
            <a:r>
              <a:rPr lang="tr-TR"/>
              <a:t>Resim eklemek için simgeye tıklayın</a:t>
            </a:r>
            <a:endParaRPr lang="en-US" dirty="0"/>
          </a:p>
        </p:txBody>
      </p:sp>
      <p:sp>
        <p:nvSpPr>
          <p:cNvPr id="4" name="Text Placeholder 3"/>
          <p:cNvSpPr>
            <a:spLocks noGrp="1"/>
          </p:cNvSpPr>
          <p:nvPr>
            <p:ph type="body" sz="half" idx="2"/>
          </p:nvPr>
        </p:nvSpPr>
        <p:spPr>
          <a:xfrm>
            <a:off x="1361375" y="9082564"/>
            <a:ext cx="6374525" cy="16826573"/>
          </a:xfrm>
        </p:spPr>
        <p:txBody>
          <a:bodyPr/>
          <a:lstStyle>
            <a:lvl1pPr marL="0" indent="0">
              <a:buNone/>
              <a:defRPr sz="3458"/>
            </a:lvl1pPr>
            <a:lvl2pPr marL="988238" indent="0">
              <a:buNone/>
              <a:defRPr sz="3026"/>
            </a:lvl2pPr>
            <a:lvl3pPr marL="1976476" indent="0">
              <a:buNone/>
              <a:defRPr sz="2594"/>
            </a:lvl3pPr>
            <a:lvl4pPr marL="2964713" indent="0">
              <a:buNone/>
              <a:defRPr sz="2162"/>
            </a:lvl4pPr>
            <a:lvl5pPr marL="3952951" indent="0">
              <a:buNone/>
              <a:defRPr sz="2162"/>
            </a:lvl5pPr>
            <a:lvl6pPr marL="4941189" indent="0">
              <a:buNone/>
              <a:defRPr sz="2162"/>
            </a:lvl6pPr>
            <a:lvl7pPr marL="5929427" indent="0">
              <a:buNone/>
              <a:defRPr sz="2162"/>
            </a:lvl7pPr>
            <a:lvl8pPr marL="6917665" indent="0">
              <a:buNone/>
              <a:defRPr sz="2162"/>
            </a:lvl8pPr>
            <a:lvl9pPr marL="7905902" indent="0">
              <a:buNone/>
              <a:defRPr sz="216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178F9C7-C725-4CD0-A0A1-8A4179F279DA}" type="datetimeFigureOut">
              <a:rPr lang="tr-TR" smtClean="0"/>
              <a:t>25.06.2021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6D06D77-7DF1-4AD5-AB12-73B7894BE16A}" type="slidenum">
              <a:rPr lang="tr-TR" smtClean="0"/>
              <a:t>‹#›</a:t>
            </a:fld>
            <a:endParaRPr lang="tr-TR"/>
          </a:p>
        </p:txBody>
      </p:sp>
    </p:spTree>
    <p:extLst>
      <p:ext uri="{BB962C8B-B14F-4D97-AF65-F5344CB8AC3E}">
        <p14:creationId xmlns:p14="http://schemas.microsoft.com/office/powerpoint/2010/main" val="268135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58801" y="1611882"/>
            <a:ext cx="17046773" cy="585180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58801" y="8059374"/>
            <a:ext cx="17046773" cy="1920934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58801" y="28060644"/>
            <a:ext cx="4446984" cy="1611875"/>
          </a:xfrm>
          <a:prstGeom prst="rect">
            <a:avLst/>
          </a:prstGeom>
        </p:spPr>
        <p:txBody>
          <a:bodyPr vert="horz" lIns="91440" tIns="45720" rIns="91440" bIns="45720" rtlCol="0" anchor="ctr"/>
          <a:lstStyle>
            <a:lvl1pPr algn="l">
              <a:defRPr sz="2594">
                <a:solidFill>
                  <a:schemeClr val="tx1">
                    <a:tint val="75000"/>
                  </a:schemeClr>
                </a:solidFill>
              </a:defRPr>
            </a:lvl1pPr>
          </a:lstStyle>
          <a:p>
            <a:fld id="{B178F9C7-C725-4CD0-A0A1-8A4179F279DA}" type="datetimeFigureOut">
              <a:rPr lang="tr-TR" smtClean="0"/>
              <a:t>25.06.2021</a:t>
            </a:fld>
            <a:endParaRPr lang="tr-TR"/>
          </a:p>
        </p:txBody>
      </p:sp>
      <p:sp>
        <p:nvSpPr>
          <p:cNvPr id="5" name="Footer Placeholder 4"/>
          <p:cNvSpPr>
            <a:spLocks noGrp="1"/>
          </p:cNvSpPr>
          <p:nvPr>
            <p:ph type="ftr" sz="quarter" idx="3"/>
          </p:nvPr>
        </p:nvSpPr>
        <p:spPr>
          <a:xfrm>
            <a:off x="6546949" y="28060644"/>
            <a:ext cx="6670477" cy="1611875"/>
          </a:xfrm>
          <a:prstGeom prst="rect">
            <a:avLst/>
          </a:prstGeom>
        </p:spPr>
        <p:txBody>
          <a:bodyPr vert="horz" lIns="91440" tIns="45720" rIns="91440" bIns="45720" rtlCol="0" anchor="ctr"/>
          <a:lstStyle>
            <a:lvl1pPr algn="ctr">
              <a:defRPr sz="2594">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3958590" y="28060644"/>
            <a:ext cx="4446984" cy="1611875"/>
          </a:xfrm>
          <a:prstGeom prst="rect">
            <a:avLst/>
          </a:prstGeom>
        </p:spPr>
        <p:txBody>
          <a:bodyPr vert="horz" lIns="91440" tIns="45720" rIns="91440" bIns="45720" rtlCol="0" anchor="ctr"/>
          <a:lstStyle>
            <a:lvl1pPr algn="r">
              <a:defRPr sz="2594">
                <a:solidFill>
                  <a:schemeClr val="tx1">
                    <a:tint val="75000"/>
                  </a:schemeClr>
                </a:solidFill>
              </a:defRPr>
            </a:lvl1pPr>
          </a:lstStyle>
          <a:p>
            <a:fld id="{26D06D77-7DF1-4AD5-AB12-73B7894BE16A}" type="slidenum">
              <a:rPr lang="tr-TR" smtClean="0"/>
              <a:t>‹#›</a:t>
            </a:fld>
            <a:endParaRPr lang="tr-TR"/>
          </a:p>
        </p:txBody>
      </p:sp>
    </p:spTree>
    <p:extLst>
      <p:ext uri="{BB962C8B-B14F-4D97-AF65-F5344CB8AC3E}">
        <p14:creationId xmlns:p14="http://schemas.microsoft.com/office/powerpoint/2010/main" val="1176850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976476" rtl="0" eaLnBrk="1" latinLnBrk="0" hangingPunct="1">
        <a:lnSpc>
          <a:spcPct val="90000"/>
        </a:lnSpc>
        <a:spcBef>
          <a:spcPct val="0"/>
        </a:spcBef>
        <a:buNone/>
        <a:defRPr sz="9511" kern="1200">
          <a:solidFill>
            <a:schemeClr val="tx1"/>
          </a:solidFill>
          <a:latin typeface="+mj-lt"/>
          <a:ea typeface="+mj-ea"/>
          <a:cs typeface="+mj-cs"/>
        </a:defRPr>
      </a:lvl1pPr>
    </p:titleStyle>
    <p:bodyStyle>
      <a:lvl1pPr marL="494119" indent="-494119" algn="l" defTabSz="1976476" rtl="0" eaLnBrk="1" latinLnBrk="0" hangingPunct="1">
        <a:lnSpc>
          <a:spcPct val="90000"/>
        </a:lnSpc>
        <a:spcBef>
          <a:spcPts val="2162"/>
        </a:spcBef>
        <a:buFont typeface="Arial" panose="020B0604020202020204" pitchFamily="34" charset="0"/>
        <a:buChar char="•"/>
        <a:defRPr sz="6052" kern="1200">
          <a:solidFill>
            <a:schemeClr val="tx1"/>
          </a:solidFill>
          <a:latin typeface="+mn-lt"/>
          <a:ea typeface="+mn-ea"/>
          <a:cs typeface="+mn-cs"/>
        </a:defRPr>
      </a:lvl1pPr>
      <a:lvl2pPr marL="1482357" indent="-494119" algn="l" defTabSz="1976476" rtl="0" eaLnBrk="1" latinLnBrk="0" hangingPunct="1">
        <a:lnSpc>
          <a:spcPct val="90000"/>
        </a:lnSpc>
        <a:spcBef>
          <a:spcPts val="1081"/>
        </a:spcBef>
        <a:buFont typeface="Arial" panose="020B0604020202020204" pitchFamily="34" charset="0"/>
        <a:buChar char="•"/>
        <a:defRPr sz="5188" kern="1200">
          <a:solidFill>
            <a:schemeClr val="tx1"/>
          </a:solidFill>
          <a:latin typeface="+mn-lt"/>
          <a:ea typeface="+mn-ea"/>
          <a:cs typeface="+mn-cs"/>
        </a:defRPr>
      </a:lvl2pPr>
      <a:lvl3pPr marL="2470595" indent="-494119" algn="l" defTabSz="1976476" rtl="0" eaLnBrk="1" latinLnBrk="0" hangingPunct="1">
        <a:lnSpc>
          <a:spcPct val="90000"/>
        </a:lnSpc>
        <a:spcBef>
          <a:spcPts val="1081"/>
        </a:spcBef>
        <a:buFont typeface="Arial" panose="020B0604020202020204" pitchFamily="34" charset="0"/>
        <a:buChar char="•"/>
        <a:defRPr sz="4323" kern="1200">
          <a:solidFill>
            <a:schemeClr val="tx1"/>
          </a:solidFill>
          <a:latin typeface="+mn-lt"/>
          <a:ea typeface="+mn-ea"/>
          <a:cs typeface="+mn-cs"/>
        </a:defRPr>
      </a:lvl3pPr>
      <a:lvl4pPr marL="3458832" indent="-494119" algn="l" defTabSz="1976476" rtl="0" eaLnBrk="1" latinLnBrk="0" hangingPunct="1">
        <a:lnSpc>
          <a:spcPct val="90000"/>
        </a:lnSpc>
        <a:spcBef>
          <a:spcPts val="1081"/>
        </a:spcBef>
        <a:buFont typeface="Arial" panose="020B0604020202020204" pitchFamily="34" charset="0"/>
        <a:buChar char="•"/>
        <a:defRPr sz="3891" kern="1200">
          <a:solidFill>
            <a:schemeClr val="tx1"/>
          </a:solidFill>
          <a:latin typeface="+mn-lt"/>
          <a:ea typeface="+mn-ea"/>
          <a:cs typeface="+mn-cs"/>
        </a:defRPr>
      </a:lvl4pPr>
      <a:lvl5pPr marL="4447070" indent="-494119" algn="l" defTabSz="1976476" rtl="0" eaLnBrk="1" latinLnBrk="0" hangingPunct="1">
        <a:lnSpc>
          <a:spcPct val="90000"/>
        </a:lnSpc>
        <a:spcBef>
          <a:spcPts val="1081"/>
        </a:spcBef>
        <a:buFont typeface="Arial" panose="020B0604020202020204" pitchFamily="34" charset="0"/>
        <a:buChar char="•"/>
        <a:defRPr sz="3891" kern="1200">
          <a:solidFill>
            <a:schemeClr val="tx1"/>
          </a:solidFill>
          <a:latin typeface="+mn-lt"/>
          <a:ea typeface="+mn-ea"/>
          <a:cs typeface="+mn-cs"/>
        </a:defRPr>
      </a:lvl5pPr>
      <a:lvl6pPr marL="5435308" indent="-494119" algn="l" defTabSz="1976476" rtl="0" eaLnBrk="1" latinLnBrk="0" hangingPunct="1">
        <a:lnSpc>
          <a:spcPct val="90000"/>
        </a:lnSpc>
        <a:spcBef>
          <a:spcPts val="1081"/>
        </a:spcBef>
        <a:buFont typeface="Arial" panose="020B0604020202020204" pitchFamily="34" charset="0"/>
        <a:buChar char="•"/>
        <a:defRPr sz="3891" kern="1200">
          <a:solidFill>
            <a:schemeClr val="tx1"/>
          </a:solidFill>
          <a:latin typeface="+mn-lt"/>
          <a:ea typeface="+mn-ea"/>
          <a:cs typeface="+mn-cs"/>
        </a:defRPr>
      </a:lvl6pPr>
      <a:lvl7pPr marL="6423546" indent="-494119" algn="l" defTabSz="1976476" rtl="0" eaLnBrk="1" latinLnBrk="0" hangingPunct="1">
        <a:lnSpc>
          <a:spcPct val="90000"/>
        </a:lnSpc>
        <a:spcBef>
          <a:spcPts val="1081"/>
        </a:spcBef>
        <a:buFont typeface="Arial" panose="020B0604020202020204" pitchFamily="34" charset="0"/>
        <a:buChar char="•"/>
        <a:defRPr sz="3891" kern="1200">
          <a:solidFill>
            <a:schemeClr val="tx1"/>
          </a:solidFill>
          <a:latin typeface="+mn-lt"/>
          <a:ea typeface="+mn-ea"/>
          <a:cs typeface="+mn-cs"/>
        </a:defRPr>
      </a:lvl7pPr>
      <a:lvl8pPr marL="7411784" indent="-494119" algn="l" defTabSz="1976476" rtl="0" eaLnBrk="1" latinLnBrk="0" hangingPunct="1">
        <a:lnSpc>
          <a:spcPct val="90000"/>
        </a:lnSpc>
        <a:spcBef>
          <a:spcPts val="1081"/>
        </a:spcBef>
        <a:buFont typeface="Arial" panose="020B0604020202020204" pitchFamily="34" charset="0"/>
        <a:buChar char="•"/>
        <a:defRPr sz="3891" kern="1200">
          <a:solidFill>
            <a:schemeClr val="tx1"/>
          </a:solidFill>
          <a:latin typeface="+mn-lt"/>
          <a:ea typeface="+mn-ea"/>
          <a:cs typeface="+mn-cs"/>
        </a:defRPr>
      </a:lvl8pPr>
      <a:lvl9pPr marL="8400021" indent="-494119" algn="l" defTabSz="1976476" rtl="0" eaLnBrk="1" latinLnBrk="0" hangingPunct="1">
        <a:lnSpc>
          <a:spcPct val="90000"/>
        </a:lnSpc>
        <a:spcBef>
          <a:spcPts val="1081"/>
        </a:spcBef>
        <a:buFont typeface="Arial" panose="020B0604020202020204" pitchFamily="34" charset="0"/>
        <a:buChar char="•"/>
        <a:defRPr sz="3891" kern="1200">
          <a:solidFill>
            <a:schemeClr val="tx1"/>
          </a:solidFill>
          <a:latin typeface="+mn-lt"/>
          <a:ea typeface="+mn-ea"/>
          <a:cs typeface="+mn-cs"/>
        </a:defRPr>
      </a:lvl9pPr>
    </p:bodyStyle>
    <p:otherStyle>
      <a:defPPr>
        <a:defRPr lang="en-US"/>
      </a:defPPr>
      <a:lvl1pPr marL="0" algn="l" defTabSz="1976476" rtl="0" eaLnBrk="1" latinLnBrk="0" hangingPunct="1">
        <a:defRPr sz="3891" kern="1200">
          <a:solidFill>
            <a:schemeClr val="tx1"/>
          </a:solidFill>
          <a:latin typeface="+mn-lt"/>
          <a:ea typeface="+mn-ea"/>
          <a:cs typeface="+mn-cs"/>
        </a:defRPr>
      </a:lvl1pPr>
      <a:lvl2pPr marL="988238" algn="l" defTabSz="1976476" rtl="0" eaLnBrk="1" latinLnBrk="0" hangingPunct="1">
        <a:defRPr sz="3891" kern="1200">
          <a:solidFill>
            <a:schemeClr val="tx1"/>
          </a:solidFill>
          <a:latin typeface="+mn-lt"/>
          <a:ea typeface="+mn-ea"/>
          <a:cs typeface="+mn-cs"/>
        </a:defRPr>
      </a:lvl2pPr>
      <a:lvl3pPr marL="1976476" algn="l" defTabSz="1976476" rtl="0" eaLnBrk="1" latinLnBrk="0" hangingPunct="1">
        <a:defRPr sz="3891" kern="1200">
          <a:solidFill>
            <a:schemeClr val="tx1"/>
          </a:solidFill>
          <a:latin typeface="+mn-lt"/>
          <a:ea typeface="+mn-ea"/>
          <a:cs typeface="+mn-cs"/>
        </a:defRPr>
      </a:lvl3pPr>
      <a:lvl4pPr marL="2964713" algn="l" defTabSz="1976476" rtl="0" eaLnBrk="1" latinLnBrk="0" hangingPunct="1">
        <a:defRPr sz="3891" kern="1200">
          <a:solidFill>
            <a:schemeClr val="tx1"/>
          </a:solidFill>
          <a:latin typeface="+mn-lt"/>
          <a:ea typeface="+mn-ea"/>
          <a:cs typeface="+mn-cs"/>
        </a:defRPr>
      </a:lvl4pPr>
      <a:lvl5pPr marL="3952951" algn="l" defTabSz="1976476" rtl="0" eaLnBrk="1" latinLnBrk="0" hangingPunct="1">
        <a:defRPr sz="3891" kern="1200">
          <a:solidFill>
            <a:schemeClr val="tx1"/>
          </a:solidFill>
          <a:latin typeface="+mn-lt"/>
          <a:ea typeface="+mn-ea"/>
          <a:cs typeface="+mn-cs"/>
        </a:defRPr>
      </a:lvl5pPr>
      <a:lvl6pPr marL="4941189" algn="l" defTabSz="1976476" rtl="0" eaLnBrk="1" latinLnBrk="0" hangingPunct="1">
        <a:defRPr sz="3891" kern="1200">
          <a:solidFill>
            <a:schemeClr val="tx1"/>
          </a:solidFill>
          <a:latin typeface="+mn-lt"/>
          <a:ea typeface="+mn-ea"/>
          <a:cs typeface="+mn-cs"/>
        </a:defRPr>
      </a:lvl6pPr>
      <a:lvl7pPr marL="5929427" algn="l" defTabSz="1976476" rtl="0" eaLnBrk="1" latinLnBrk="0" hangingPunct="1">
        <a:defRPr sz="3891" kern="1200">
          <a:solidFill>
            <a:schemeClr val="tx1"/>
          </a:solidFill>
          <a:latin typeface="+mn-lt"/>
          <a:ea typeface="+mn-ea"/>
          <a:cs typeface="+mn-cs"/>
        </a:defRPr>
      </a:lvl7pPr>
      <a:lvl8pPr marL="6917665" algn="l" defTabSz="1976476" rtl="0" eaLnBrk="1" latinLnBrk="0" hangingPunct="1">
        <a:defRPr sz="3891" kern="1200">
          <a:solidFill>
            <a:schemeClr val="tx1"/>
          </a:solidFill>
          <a:latin typeface="+mn-lt"/>
          <a:ea typeface="+mn-ea"/>
          <a:cs typeface="+mn-cs"/>
        </a:defRPr>
      </a:lvl8pPr>
      <a:lvl9pPr marL="7905902" algn="l" defTabSz="1976476" rtl="0" eaLnBrk="1" latinLnBrk="0" hangingPunct="1">
        <a:defRPr sz="38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9295ED6-CAF9-4096-A8FB-D6B9C163A062}"/>
              </a:ext>
            </a:extLst>
          </p:cNvPr>
          <p:cNvSpPr/>
          <p:nvPr/>
        </p:nvSpPr>
        <p:spPr>
          <a:xfrm>
            <a:off x="0" y="0"/>
            <a:ext cx="19764374" cy="3027521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id="{E73F57F6-67DA-4C8F-8F6C-705A5D9CE85E}"/>
              </a:ext>
            </a:extLst>
          </p:cNvPr>
          <p:cNvSpPr/>
          <p:nvPr/>
        </p:nvSpPr>
        <p:spPr>
          <a:xfrm>
            <a:off x="-21221" y="-13391"/>
            <a:ext cx="19764375" cy="52719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rPr>
              <a:t>«</a:t>
            </a:r>
          </a:p>
        </p:txBody>
      </p:sp>
      <p:pic>
        <p:nvPicPr>
          <p:cNvPr id="6" name="Resim 5">
            <a:extLst>
              <a:ext uri="{FF2B5EF4-FFF2-40B4-BE49-F238E27FC236}">
                <a16:creationId xmlns:a16="http://schemas.microsoft.com/office/drawing/2014/main" id="{DD34EC99-87FA-4A20-8B54-B91EDE3348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618" y="1202366"/>
            <a:ext cx="3323772" cy="3323091"/>
          </a:xfrm>
          <a:prstGeom prst="rect">
            <a:avLst/>
          </a:prstGeom>
          <a:noFill/>
          <a:ln>
            <a:noFill/>
          </a:ln>
        </p:spPr>
      </p:pic>
      <p:pic>
        <p:nvPicPr>
          <p:cNvPr id="9" name="Resim 8" descr="pervane, açık hava nesnesi içeren bir resim&#10;&#10;Açıklama otomatik olarak oluşturuldu">
            <a:extLst>
              <a:ext uri="{FF2B5EF4-FFF2-40B4-BE49-F238E27FC236}">
                <a16:creationId xmlns:a16="http://schemas.microsoft.com/office/drawing/2014/main" id="{CB0C3081-6C56-4301-ADA7-D40D733F2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4812" y="822625"/>
            <a:ext cx="3952945" cy="3952945"/>
          </a:xfrm>
          <a:prstGeom prst="rect">
            <a:avLst/>
          </a:prstGeom>
        </p:spPr>
      </p:pic>
      <p:sp>
        <p:nvSpPr>
          <p:cNvPr id="10" name="Dikdörtgen 9">
            <a:extLst>
              <a:ext uri="{FF2B5EF4-FFF2-40B4-BE49-F238E27FC236}">
                <a16:creationId xmlns:a16="http://schemas.microsoft.com/office/drawing/2014/main" id="{4610C677-DC90-4362-8889-45181ADBA1A7}"/>
              </a:ext>
            </a:extLst>
          </p:cNvPr>
          <p:cNvSpPr/>
          <p:nvPr/>
        </p:nvSpPr>
        <p:spPr>
          <a:xfrm>
            <a:off x="4802918" y="1726707"/>
            <a:ext cx="9884228" cy="998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latin typeface="Times New Roman" panose="02020603050405020304" pitchFamily="18" charset="0"/>
                <a:cs typeface="Times New Roman" panose="02020603050405020304" pitchFamily="18" charset="0"/>
              </a:rPr>
              <a:t>GÜNEŞ ENERJİLİ POSTA TAŞIMA AMAÇLI </a:t>
            </a:r>
          </a:p>
          <a:p>
            <a:pPr algn="ctr"/>
            <a:r>
              <a:rPr lang="tr-TR" sz="3600" b="1" dirty="0">
                <a:solidFill>
                  <a:schemeClr val="tx1"/>
                </a:solidFill>
                <a:latin typeface="Times New Roman" panose="02020603050405020304" pitchFamily="18" charset="0"/>
                <a:cs typeface="Times New Roman" panose="02020603050405020304" pitchFamily="18" charset="0"/>
              </a:rPr>
              <a:t>DÖNER KANATLI İNSANSIZ HAVA ARACI</a:t>
            </a:r>
          </a:p>
          <a:p>
            <a:pPr algn="ctr"/>
            <a:r>
              <a:rPr lang="tr-TR" sz="2400" dirty="0">
                <a:solidFill>
                  <a:schemeClr val="tx1"/>
                </a:solidFill>
              </a:rPr>
              <a:t> </a:t>
            </a:r>
          </a:p>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11" name="Dikdörtgen 10">
            <a:extLst>
              <a:ext uri="{FF2B5EF4-FFF2-40B4-BE49-F238E27FC236}">
                <a16:creationId xmlns:a16="http://schemas.microsoft.com/office/drawing/2014/main" id="{879F2D44-7279-4B51-9886-00FFBD173076}"/>
              </a:ext>
            </a:extLst>
          </p:cNvPr>
          <p:cNvSpPr/>
          <p:nvPr/>
        </p:nvSpPr>
        <p:spPr>
          <a:xfrm>
            <a:off x="5327533" y="2728264"/>
            <a:ext cx="8446464" cy="815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err="1">
                <a:solidFill>
                  <a:schemeClr val="tx1"/>
                </a:solidFill>
                <a:latin typeface="Times New Roman" panose="02020603050405020304" pitchFamily="18" charset="0"/>
                <a:ea typeface="Adobe Myungjo Std M" panose="02020600000000000000" pitchFamily="18" charset="-128"/>
                <a:cs typeface="Times New Roman" panose="02020603050405020304" pitchFamily="18" charset="0"/>
              </a:rPr>
              <a:t>Mustafacan</a:t>
            </a:r>
            <a:r>
              <a:rPr lang="tr-TR" sz="3200" dirty="0">
                <a:solidFill>
                  <a:schemeClr val="tx1"/>
                </a:solidFill>
                <a:latin typeface="Times New Roman" panose="02020603050405020304" pitchFamily="18" charset="0"/>
                <a:ea typeface="Adobe Myungjo Std M" panose="02020600000000000000" pitchFamily="18" charset="-128"/>
                <a:cs typeface="Times New Roman" panose="02020603050405020304" pitchFamily="18" charset="0"/>
              </a:rPr>
              <a:t> ALTUNCU,  Safa TOSUN,  </a:t>
            </a:r>
          </a:p>
          <a:p>
            <a:pPr algn="ctr"/>
            <a:r>
              <a:rPr lang="tr-TR" sz="3200" dirty="0">
                <a:solidFill>
                  <a:schemeClr val="tx1"/>
                </a:solidFill>
                <a:latin typeface="Times New Roman" panose="02020603050405020304" pitchFamily="18" charset="0"/>
                <a:ea typeface="Adobe Myungjo Std M" panose="02020600000000000000" pitchFamily="18" charset="-128"/>
                <a:cs typeface="Times New Roman" panose="02020603050405020304" pitchFamily="18" charset="0"/>
              </a:rPr>
              <a:t>Hikmet Berkay OKYAY,  Hüseyin KARA</a:t>
            </a:r>
          </a:p>
        </p:txBody>
      </p:sp>
      <p:sp>
        <p:nvSpPr>
          <p:cNvPr id="12" name="Dikdörtgen 11">
            <a:extLst>
              <a:ext uri="{FF2B5EF4-FFF2-40B4-BE49-F238E27FC236}">
                <a16:creationId xmlns:a16="http://schemas.microsoft.com/office/drawing/2014/main" id="{659E0AB9-1CE2-451A-8D6B-AB03BFAA3537}"/>
              </a:ext>
            </a:extLst>
          </p:cNvPr>
          <p:cNvSpPr/>
          <p:nvPr/>
        </p:nvSpPr>
        <p:spPr>
          <a:xfrm>
            <a:off x="5109176" y="3864561"/>
            <a:ext cx="9271711" cy="815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latin typeface="Times New Roman" panose="02020603050405020304" pitchFamily="18" charset="0"/>
                <a:ea typeface="Adobe Myungjo Std M" panose="02020600000000000000" pitchFamily="18" charset="-128"/>
                <a:cs typeface="Times New Roman" panose="02020603050405020304" pitchFamily="18" charset="0"/>
              </a:rPr>
              <a:t>Danışman:</a:t>
            </a:r>
            <a:r>
              <a:rPr lang="tr-TR" sz="3200" dirty="0">
                <a:solidFill>
                  <a:schemeClr val="tx1"/>
                </a:solidFill>
                <a:latin typeface="Times New Roman" panose="02020603050405020304" pitchFamily="18" charset="0"/>
                <a:ea typeface="Adobe Myungjo Std M" panose="02020600000000000000" pitchFamily="18" charset="-128"/>
                <a:cs typeface="Times New Roman" panose="02020603050405020304" pitchFamily="18" charset="0"/>
              </a:rPr>
              <a:t> Dr. </a:t>
            </a:r>
            <a:r>
              <a:rPr lang="tr-TR" sz="3200" dirty="0" err="1">
                <a:solidFill>
                  <a:schemeClr val="tx1"/>
                </a:solidFill>
                <a:latin typeface="Times New Roman" panose="02020603050405020304" pitchFamily="18" charset="0"/>
                <a:ea typeface="Adobe Myungjo Std M" panose="02020600000000000000" pitchFamily="18" charset="-128"/>
                <a:cs typeface="Times New Roman" panose="02020603050405020304" pitchFamily="18" charset="0"/>
              </a:rPr>
              <a:t>Öğr</a:t>
            </a:r>
            <a:r>
              <a:rPr lang="tr-TR" sz="3200" dirty="0">
                <a:solidFill>
                  <a:schemeClr val="tx1"/>
                </a:solidFill>
                <a:latin typeface="Times New Roman" panose="02020603050405020304" pitchFamily="18" charset="0"/>
                <a:ea typeface="Adobe Myungjo Std M" panose="02020600000000000000" pitchFamily="18" charset="-128"/>
                <a:cs typeface="Times New Roman" panose="02020603050405020304" pitchFamily="18" charset="0"/>
              </a:rPr>
              <a:t>. Üyesi Nurhan GÜRSEL ÖZMEN</a:t>
            </a:r>
          </a:p>
        </p:txBody>
      </p:sp>
      <p:sp>
        <p:nvSpPr>
          <p:cNvPr id="13" name="Dikdörtgen 12">
            <a:extLst>
              <a:ext uri="{FF2B5EF4-FFF2-40B4-BE49-F238E27FC236}">
                <a16:creationId xmlns:a16="http://schemas.microsoft.com/office/drawing/2014/main" id="{6A6BE053-CEA0-4E51-932C-01F35A9789C4}"/>
              </a:ext>
            </a:extLst>
          </p:cNvPr>
          <p:cNvSpPr/>
          <p:nvPr/>
        </p:nvSpPr>
        <p:spPr>
          <a:xfrm>
            <a:off x="706618" y="146335"/>
            <a:ext cx="18491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i="0" u="none" strike="noStrike" baseline="0" dirty="0">
                <a:solidFill>
                  <a:schemeClr val="tx1"/>
                </a:solidFill>
                <a:latin typeface="TimesNewRoman,Bold"/>
              </a:rPr>
              <a:t>T.C</a:t>
            </a:r>
            <a:r>
              <a:rPr lang="tr-TR" sz="2800" b="0" i="0" u="none" strike="noStrike" baseline="0" dirty="0">
                <a:solidFill>
                  <a:schemeClr val="tx1"/>
                </a:solidFill>
                <a:latin typeface="TimesNewRoman"/>
              </a:rPr>
              <a:t>. </a:t>
            </a:r>
            <a:r>
              <a:rPr lang="tr-TR" sz="2800" b="1" i="0" u="none" strike="noStrike" baseline="0" dirty="0">
                <a:solidFill>
                  <a:schemeClr val="tx1"/>
                </a:solidFill>
                <a:latin typeface="TimesNewRoman,Bold"/>
              </a:rPr>
              <a:t>KARADENİZ TEKNİK ÜNİVERSİTESİ MÜHENDİSLİK FAKÜLTESİ MAKİNA MÜHENDİSLİĞİ BÖLÜMÜ</a:t>
            </a:r>
            <a:endParaRPr lang="tr-TR" sz="2800" dirty="0">
              <a:solidFill>
                <a:schemeClr val="tx1"/>
              </a:solidFill>
            </a:endParaRPr>
          </a:p>
        </p:txBody>
      </p:sp>
      <p:sp>
        <p:nvSpPr>
          <p:cNvPr id="27" name="Dikdörtgen 26">
            <a:extLst>
              <a:ext uri="{FF2B5EF4-FFF2-40B4-BE49-F238E27FC236}">
                <a16:creationId xmlns:a16="http://schemas.microsoft.com/office/drawing/2014/main" id="{70F28820-CF60-4433-8C21-941583A4DDB8}"/>
              </a:ext>
            </a:extLst>
          </p:cNvPr>
          <p:cNvSpPr/>
          <p:nvPr/>
        </p:nvSpPr>
        <p:spPr>
          <a:xfrm>
            <a:off x="329967" y="5453211"/>
            <a:ext cx="12718539" cy="576691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400" b="1" dirty="0">
                <a:solidFill>
                  <a:schemeClr val="accent1">
                    <a:lumMod val="50000"/>
                  </a:schemeClr>
                </a:solidFill>
              </a:rPr>
              <a:t>GİRİŞ</a:t>
            </a:r>
            <a:endParaRPr lang="tr-TR" sz="3400" dirty="0">
              <a:solidFill>
                <a:schemeClr val="tx1"/>
              </a:solidFill>
            </a:endParaRPr>
          </a:p>
          <a:p>
            <a:r>
              <a:rPr lang="tr-TR" sz="3400" dirty="0">
                <a:solidFill>
                  <a:schemeClr val="tx1"/>
                </a:solidFill>
              </a:rPr>
              <a:t>Günümüzde süregelen dünya düzeni zamanı oldukça kıymetli kılmaktadır. Teknoloji ve internetin bu denli gelişmesi ve </a:t>
            </a:r>
            <a:r>
              <a:rPr lang="tr-TR" sz="3400" dirty="0" err="1">
                <a:solidFill>
                  <a:schemeClr val="tx1"/>
                </a:solidFill>
              </a:rPr>
              <a:t>pandemi</a:t>
            </a:r>
            <a:r>
              <a:rPr lang="tr-TR" sz="3400" dirty="0">
                <a:solidFill>
                  <a:schemeClr val="tx1"/>
                </a:solidFill>
              </a:rPr>
              <a:t> koşullarının da sebep olduğu durumlar nedeni ile toplumda dışarı çıkılmaktansa eve teslimat, kurye, kargo, posta gibi yöntemler tercih edilmeye başlandı. Özellikle toplumdaki hızlı teslimata olan hizmet beklentisi çok fazla olduğundan kurye vb. çalışanlar üzerinde oluşturduğu baskı, çok fazla kazaya ve ölüme sebebiyet verebilmektedir. Bu tür sorunlara çözüm olmak amacıyla taşıma sektöründe İnsansız Hava Araçlarının kullanılması ve yaygınlaştırılması gerekmektedir.</a:t>
            </a:r>
          </a:p>
        </p:txBody>
      </p:sp>
      <p:sp>
        <p:nvSpPr>
          <p:cNvPr id="30" name="Dikdörtgen 29">
            <a:extLst>
              <a:ext uri="{FF2B5EF4-FFF2-40B4-BE49-F238E27FC236}">
                <a16:creationId xmlns:a16="http://schemas.microsoft.com/office/drawing/2014/main" id="{794A4DAB-688C-428F-9F9C-F5B6EBECFE8B}"/>
              </a:ext>
            </a:extLst>
          </p:cNvPr>
          <p:cNvSpPr/>
          <p:nvPr/>
        </p:nvSpPr>
        <p:spPr>
          <a:xfrm>
            <a:off x="-2914" y="11352925"/>
            <a:ext cx="19764375" cy="45719"/>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8" name="Resim 37" descr="oyuncak içeren bir resim&#10;&#10;Açıklama otomatik olarak oluşturuldu">
            <a:extLst>
              <a:ext uri="{FF2B5EF4-FFF2-40B4-BE49-F238E27FC236}">
                <a16:creationId xmlns:a16="http://schemas.microsoft.com/office/drawing/2014/main" id="{97ED7153-24CE-49D4-A889-4A29F837B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0727" y="5154889"/>
            <a:ext cx="7764867" cy="6004831"/>
          </a:xfrm>
          <a:prstGeom prst="rect">
            <a:avLst/>
          </a:prstGeom>
        </p:spPr>
      </p:pic>
      <p:sp>
        <p:nvSpPr>
          <p:cNvPr id="39" name="Dikdörtgen 38">
            <a:extLst>
              <a:ext uri="{FF2B5EF4-FFF2-40B4-BE49-F238E27FC236}">
                <a16:creationId xmlns:a16="http://schemas.microsoft.com/office/drawing/2014/main" id="{CD9559E1-1FDB-4D93-BE08-DC7B82189620}"/>
              </a:ext>
            </a:extLst>
          </p:cNvPr>
          <p:cNvSpPr/>
          <p:nvPr/>
        </p:nvSpPr>
        <p:spPr>
          <a:xfrm>
            <a:off x="7934424" y="11589139"/>
            <a:ext cx="10050363" cy="345344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400" b="1" dirty="0">
                <a:solidFill>
                  <a:schemeClr val="accent1">
                    <a:lumMod val="50000"/>
                  </a:schemeClr>
                </a:solidFill>
              </a:rPr>
              <a:t>AMAÇ</a:t>
            </a:r>
            <a:endParaRPr lang="tr-TR" sz="5400" dirty="0">
              <a:solidFill>
                <a:schemeClr val="accent1">
                  <a:lumMod val="50000"/>
                </a:schemeClr>
              </a:solidFill>
            </a:endParaRPr>
          </a:p>
          <a:p>
            <a:r>
              <a:rPr lang="tr-TR" sz="3400" dirty="0">
                <a:solidFill>
                  <a:schemeClr val="tx1"/>
                </a:solidFill>
              </a:rPr>
              <a:t>Tasarım çalışmasında yukarıda belirttiğimiz sorunlara çözüm olması adına faydalı yük taşıyacak bir araç ortaya çıkarılmıştır. Bu aracın harici enerji kaynağı olarak güneş enerjisi kullanılarak yüksek uçuş sürelerine çıkması ve yüksek taşıma kapasitesine ulaşması amaçlanmıştır.</a:t>
            </a:r>
          </a:p>
        </p:txBody>
      </p:sp>
      <p:pic>
        <p:nvPicPr>
          <p:cNvPr id="41" name="Resim 40" descr="metin, ağaç, açık hava içeren bir resim&#10;&#10;Açıklama otomatik olarak oluşturuldu">
            <a:extLst>
              <a:ext uri="{FF2B5EF4-FFF2-40B4-BE49-F238E27FC236}">
                <a16:creationId xmlns:a16="http://schemas.microsoft.com/office/drawing/2014/main" id="{E0BB5955-C076-4D96-BE3F-5DF1C7CCFA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618" y="11687642"/>
            <a:ext cx="5706882" cy="3501155"/>
          </a:xfrm>
          <a:prstGeom prst="rect">
            <a:avLst/>
          </a:prstGeom>
        </p:spPr>
      </p:pic>
      <p:sp>
        <p:nvSpPr>
          <p:cNvPr id="42" name="Dikdörtgen 41">
            <a:extLst>
              <a:ext uri="{FF2B5EF4-FFF2-40B4-BE49-F238E27FC236}">
                <a16:creationId xmlns:a16="http://schemas.microsoft.com/office/drawing/2014/main" id="{86445227-3B3B-41EC-AD12-9F0F9444479E}"/>
              </a:ext>
            </a:extLst>
          </p:cNvPr>
          <p:cNvSpPr/>
          <p:nvPr/>
        </p:nvSpPr>
        <p:spPr>
          <a:xfrm>
            <a:off x="-2915" y="15478242"/>
            <a:ext cx="19764375" cy="45719"/>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Dikdörtgen 42">
            <a:extLst>
              <a:ext uri="{FF2B5EF4-FFF2-40B4-BE49-F238E27FC236}">
                <a16:creationId xmlns:a16="http://schemas.microsoft.com/office/drawing/2014/main" id="{2FB8CC50-0E68-4211-A112-3AD9DE576AD5}"/>
              </a:ext>
            </a:extLst>
          </p:cNvPr>
          <p:cNvSpPr/>
          <p:nvPr/>
        </p:nvSpPr>
        <p:spPr>
          <a:xfrm>
            <a:off x="329967" y="16121376"/>
            <a:ext cx="9995133" cy="932178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400" b="1" dirty="0">
                <a:solidFill>
                  <a:schemeClr val="accent1">
                    <a:lumMod val="50000"/>
                  </a:schemeClr>
                </a:solidFill>
              </a:rPr>
              <a:t>TASARIM</a:t>
            </a:r>
          </a:p>
          <a:p>
            <a:r>
              <a:rPr lang="tr-TR" sz="3400" dirty="0">
                <a:solidFill>
                  <a:schemeClr val="tx1"/>
                </a:solidFill>
              </a:rPr>
              <a:t>Günümüzde Döner Kanatlı İnsansız Hava Araçlarına yönelik çok farklı tasarımlar yapılmaktadır. Bu tasarımlar motor konumlarının ve sayılarının değiştirilmesiyle çeşitlendirilmektedir. Tasarım çalışmamızda motor konumlarımızı X-tipi olacak şekilde tercih ettik ve bu amaçla dört motor kullandık. Uçuş kontrolcüsü olarak üzerinde barometre ve </a:t>
            </a:r>
            <a:r>
              <a:rPr lang="tr-TR" sz="3400" dirty="0" err="1">
                <a:solidFill>
                  <a:schemeClr val="tx1"/>
                </a:solidFill>
              </a:rPr>
              <a:t>gyro</a:t>
            </a:r>
            <a:r>
              <a:rPr lang="tr-TR" sz="3400" dirty="0">
                <a:solidFill>
                  <a:schemeClr val="tx1"/>
                </a:solidFill>
              </a:rPr>
              <a:t> </a:t>
            </a:r>
            <a:r>
              <a:rPr lang="tr-TR" sz="3400" dirty="0" err="1">
                <a:solidFill>
                  <a:schemeClr val="tx1"/>
                </a:solidFill>
              </a:rPr>
              <a:t>sensörü</a:t>
            </a:r>
            <a:r>
              <a:rPr lang="tr-TR" sz="3400" dirty="0">
                <a:solidFill>
                  <a:schemeClr val="tx1"/>
                </a:solidFill>
              </a:rPr>
              <a:t> bulunan STM32 F405 işlemcisi kullanan bir </a:t>
            </a:r>
            <a:r>
              <a:rPr lang="tr-TR" sz="3400" dirty="0" err="1">
                <a:solidFill>
                  <a:schemeClr val="tx1"/>
                </a:solidFill>
              </a:rPr>
              <a:t>mikrodenetleyici</a:t>
            </a:r>
            <a:r>
              <a:rPr lang="tr-TR" sz="3400" dirty="0">
                <a:solidFill>
                  <a:schemeClr val="tx1"/>
                </a:solidFill>
              </a:rPr>
              <a:t> seçtik. Sistemi besleyen ana güç kaynağı olarak 11.1V (3S) 2800mAh 35C bir </a:t>
            </a:r>
            <a:r>
              <a:rPr lang="tr-TR" sz="3400" dirty="0" err="1">
                <a:solidFill>
                  <a:schemeClr val="tx1"/>
                </a:solidFill>
              </a:rPr>
              <a:t>Li</a:t>
            </a:r>
            <a:r>
              <a:rPr lang="tr-TR" sz="3400" dirty="0">
                <a:solidFill>
                  <a:schemeClr val="tx1"/>
                </a:solidFill>
              </a:rPr>
              <a:t>-Po pil ayrıca harici güç kaynağı olarak 6V 200mAh değerlerinde olan iki adet solar hücre kullandık. Motorlarımızın her biri 1400kV olup kullandığımız pervane boyutunda her birinden 940 gr çekiş kuvveti elde etmeyi amaçladık. Gövde malzemesi olarak çarpışmalar için ultra dayanıklı yapıya sahip F450 </a:t>
            </a:r>
            <a:r>
              <a:rPr lang="tr-TR" sz="3400" dirty="0" err="1">
                <a:solidFill>
                  <a:schemeClr val="tx1"/>
                </a:solidFill>
              </a:rPr>
              <a:t>Frame</a:t>
            </a:r>
            <a:r>
              <a:rPr lang="tr-TR" sz="3400" dirty="0">
                <a:solidFill>
                  <a:schemeClr val="tx1"/>
                </a:solidFill>
              </a:rPr>
              <a:t> tercih edilmiştir. Tasarımın amacına yönelik gövdenin alt kısmına 12 posta kapasiteli bir hazne monte edilmiştir.</a:t>
            </a:r>
          </a:p>
        </p:txBody>
      </p:sp>
      <p:sp>
        <p:nvSpPr>
          <p:cNvPr id="17" name="Dikdörtgen 16">
            <a:extLst>
              <a:ext uri="{FF2B5EF4-FFF2-40B4-BE49-F238E27FC236}">
                <a16:creationId xmlns:a16="http://schemas.microsoft.com/office/drawing/2014/main" id="{87B6483C-E148-4922-AB9A-800F5893AC42}"/>
              </a:ext>
            </a:extLst>
          </p:cNvPr>
          <p:cNvSpPr/>
          <p:nvPr/>
        </p:nvSpPr>
        <p:spPr>
          <a:xfrm>
            <a:off x="-21220" y="26243017"/>
            <a:ext cx="19764375" cy="45719"/>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a:extLst>
              <a:ext uri="{FF2B5EF4-FFF2-40B4-BE49-F238E27FC236}">
                <a16:creationId xmlns:a16="http://schemas.microsoft.com/office/drawing/2014/main" id="{DBCBA4D2-F467-4807-A4B9-49A55534A2E9}"/>
              </a:ext>
            </a:extLst>
          </p:cNvPr>
          <p:cNvSpPr/>
          <p:nvPr/>
        </p:nvSpPr>
        <p:spPr>
          <a:xfrm>
            <a:off x="329967" y="28132024"/>
            <a:ext cx="18607314" cy="190114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5400" b="1" dirty="0">
                <a:solidFill>
                  <a:schemeClr val="accent1">
                    <a:lumMod val="50000"/>
                  </a:schemeClr>
                </a:solidFill>
              </a:rPr>
              <a:t>SONUÇ VE ÖNERİLER</a:t>
            </a:r>
          </a:p>
          <a:p>
            <a:r>
              <a:rPr lang="tr-TR" sz="3400" dirty="0">
                <a:solidFill>
                  <a:schemeClr val="tx1"/>
                </a:solidFill>
              </a:rPr>
              <a:t>Kullanmış olduğumuz malzeme yapısı ve parça ağırlıklarını göz önüne alarak yük taşıma kapasitemizi 3.2 kg değerlerine çıkarabildik ve bununla beraber güneş enerjisinden faydalanarak aracımızın daha uzun süre uçmasını sağladık. Alıcımızın voltaj </a:t>
            </a:r>
            <a:r>
              <a:rPr lang="tr-TR" sz="3400" dirty="0" err="1">
                <a:solidFill>
                  <a:schemeClr val="tx1"/>
                </a:solidFill>
              </a:rPr>
              <a:t>sensörü</a:t>
            </a:r>
            <a:r>
              <a:rPr lang="tr-TR" sz="3400" dirty="0">
                <a:solidFill>
                  <a:schemeClr val="tx1"/>
                </a:solidFill>
              </a:rPr>
              <a:t> bulunmadığından pil durumunu kamera üzerindeki ekrandan takip edememekteyiz. Çözüm olarak harici voltaj </a:t>
            </a:r>
            <a:r>
              <a:rPr lang="tr-TR" sz="3400" dirty="0" err="1">
                <a:solidFill>
                  <a:schemeClr val="tx1"/>
                </a:solidFill>
              </a:rPr>
              <a:t>sensörü</a:t>
            </a:r>
            <a:r>
              <a:rPr lang="tr-TR" sz="3400" dirty="0">
                <a:solidFill>
                  <a:schemeClr val="tx1"/>
                </a:solidFill>
              </a:rPr>
              <a:t> konulmalıdır. Ayrıca proje amacına uygun olarak posta konumunu takip etmek için GPS </a:t>
            </a:r>
            <a:r>
              <a:rPr lang="tr-TR" sz="3400" dirty="0" err="1">
                <a:solidFill>
                  <a:schemeClr val="tx1"/>
                </a:solidFill>
              </a:rPr>
              <a:t>sensörü</a:t>
            </a:r>
            <a:r>
              <a:rPr lang="tr-TR" sz="3400" dirty="0">
                <a:solidFill>
                  <a:schemeClr val="tx1"/>
                </a:solidFill>
              </a:rPr>
              <a:t> kullanılabilir.  </a:t>
            </a:r>
            <a:endParaRPr lang="tr-TR" sz="5400" b="1" dirty="0">
              <a:solidFill>
                <a:schemeClr val="accent1">
                  <a:lumMod val="50000"/>
                </a:schemeClr>
              </a:solidFill>
            </a:endParaRPr>
          </a:p>
          <a:p>
            <a:endParaRPr lang="tr-TR" sz="5400" b="1" dirty="0">
              <a:solidFill>
                <a:schemeClr val="accent1">
                  <a:lumMod val="50000"/>
                </a:schemeClr>
              </a:solidFill>
            </a:endParaRPr>
          </a:p>
          <a:p>
            <a:endParaRPr lang="tr-TR" sz="5400" b="1" dirty="0">
              <a:solidFill>
                <a:schemeClr val="accent1">
                  <a:lumMod val="50000"/>
                </a:schemeClr>
              </a:solidFill>
            </a:endParaRPr>
          </a:p>
        </p:txBody>
      </p:sp>
      <p:pic>
        <p:nvPicPr>
          <p:cNvPr id="7" name="Resim 6" descr="çayır, açık hava, gök, ulaşım içeren bir resim&#10;&#10;Açıklama otomatik olarak oluşturuldu">
            <a:extLst>
              <a:ext uri="{FF2B5EF4-FFF2-40B4-BE49-F238E27FC236}">
                <a16:creationId xmlns:a16="http://schemas.microsoft.com/office/drawing/2014/main" id="{26C6644E-48D6-4093-BF61-07208E0A4A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04812" y="15683979"/>
            <a:ext cx="4356132" cy="5804555"/>
          </a:xfrm>
          <a:prstGeom prst="rect">
            <a:avLst/>
          </a:prstGeom>
        </p:spPr>
      </p:pic>
      <p:pic>
        <p:nvPicPr>
          <p:cNvPr id="14" name="Resim 13" descr="elektronik eşyalar, devre içeren bir resim&#10;&#10;Açıklama otomatik olarak oluşturuldu">
            <a:extLst>
              <a:ext uri="{FF2B5EF4-FFF2-40B4-BE49-F238E27FC236}">
                <a16:creationId xmlns:a16="http://schemas.microsoft.com/office/drawing/2014/main" id="{DB8687DB-D170-4495-8F80-61E9A3BD36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97191" y="21625666"/>
            <a:ext cx="5943110" cy="4457333"/>
          </a:xfrm>
          <a:prstGeom prst="rect">
            <a:avLst/>
          </a:prstGeom>
        </p:spPr>
      </p:pic>
      <p:pic>
        <p:nvPicPr>
          <p:cNvPr id="16" name="Resim 15" descr="açık hava, sarı, elektrikli testere, alet içeren bir resim&#10;&#10;Açıklama otomatik olarak oluşturuldu">
            <a:extLst>
              <a:ext uri="{FF2B5EF4-FFF2-40B4-BE49-F238E27FC236}">
                <a16:creationId xmlns:a16="http://schemas.microsoft.com/office/drawing/2014/main" id="{80B4A6CC-9DB0-4E30-BE88-2E9ED0A80D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9614223" y="16363855"/>
            <a:ext cx="5856776" cy="4392582"/>
          </a:xfrm>
          <a:prstGeom prst="rect">
            <a:avLst/>
          </a:prstGeom>
        </p:spPr>
      </p:pic>
    </p:spTree>
    <p:extLst>
      <p:ext uri="{BB962C8B-B14F-4D97-AF65-F5344CB8AC3E}">
        <p14:creationId xmlns:p14="http://schemas.microsoft.com/office/powerpoint/2010/main" val="245700789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TotalTime>
  <Words>364</Words>
  <Application>Microsoft Office PowerPoint</Application>
  <PresentationFormat>Özel</PresentationFormat>
  <Paragraphs>16</Paragraphs>
  <Slides>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vt:i4>
      </vt:variant>
    </vt:vector>
  </HeadingPairs>
  <TitlesOfParts>
    <vt:vector size="8" baseType="lpstr">
      <vt:lpstr>Arial</vt:lpstr>
      <vt:lpstr>Calibri</vt:lpstr>
      <vt:lpstr>Calibri Light</vt:lpstr>
      <vt:lpstr>Times New Roman</vt:lpstr>
      <vt:lpstr>TimesNewRoman</vt:lpstr>
      <vt:lpstr>TimesNewRoman,Bold</vt:lpstr>
      <vt:lpstr>Office Teması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Safa Tosun</dc:creator>
  <cp:lastModifiedBy>Safa Tosun</cp:lastModifiedBy>
  <cp:revision>33</cp:revision>
  <dcterms:created xsi:type="dcterms:W3CDTF">2021-06-20T12:48:17Z</dcterms:created>
  <dcterms:modified xsi:type="dcterms:W3CDTF">2021-06-25T12:49:05Z</dcterms:modified>
</cp:coreProperties>
</file>