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Lst>
  <p:sldSz cx="25199975"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38" autoAdjust="0"/>
  </p:normalViewPr>
  <p:slideViewPr>
    <p:cSldViewPr snapToGrid="0">
      <p:cViewPr>
        <p:scale>
          <a:sx n="33" d="100"/>
          <a:sy n="33" d="100"/>
        </p:scale>
        <p:origin x="-750" y="1980"/>
      </p:cViewPr>
      <p:guideLst>
        <p:guide orient="horz" pos="10204"/>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01979"/>
            <a:ext cx="25199975" cy="8797309"/>
          </a:xfrm>
          <a:prstGeom prst="rect">
            <a:avLst/>
          </a:prstGeom>
        </p:spPr>
      </p:pic>
      <p:sp>
        <p:nvSpPr>
          <p:cNvPr id="2" name="Title 1"/>
          <p:cNvSpPr>
            <a:spLocks noGrp="1"/>
          </p:cNvSpPr>
          <p:nvPr>
            <p:ph type="ctrTitle"/>
          </p:nvPr>
        </p:nvSpPr>
        <p:spPr>
          <a:xfrm>
            <a:off x="2519998" y="8519837"/>
            <a:ext cx="20159980" cy="8622311"/>
          </a:xfrm>
        </p:spPr>
        <p:txBody>
          <a:bodyPr anchor="b">
            <a:normAutofit/>
          </a:bodyPr>
          <a:lstStyle>
            <a:lvl1pPr algn="l">
              <a:defRPr sz="16535"/>
            </a:lvl1pPr>
          </a:lstStyle>
          <a:p>
            <a:r>
              <a:rPr lang="tr-TR"/>
              <a:t>Asıl başlık stilini düzenlemek için tıklayın</a:t>
            </a:r>
            <a:endParaRPr lang="en-US" dirty="0"/>
          </a:p>
        </p:txBody>
      </p:sp>
      <p:sp>
        <p:nvSpPr>
          <p:cNvPr id="3" name="Subtitle 2"/>
          <p:cNvSpPr>
            <a:spLocks noGrp="1"/>
          </p:cNvSpPr>
          <p:nvPr>
            <p:ph type="subTitle" idx="1"/>
          </p:nvPr>
        </p:nvSpPr>
        <p:spPr>
          <a:xfrm>
            <a:off x="2519998" y="17159628"/>
            <a:ext cx="20159980" cy="3239929"/>
          </a:xfrm>
        </p:spPr>
        <p:txBody>
          <a:bodyPr>
            <a:normAutofit/>
          </a:bodyPr>
          <a:lstStyle>
            <a:lvl1pPr marL="0" indent="0" algn="l">
              <a:buNone/>
              <a:defRPr sz="5512"/>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6348485" y="20427168"/>
            <a:ext cx="6331491" cy="1724962"/>
          </a:xfrm>
        </p:spPr>
        <p:txBody>
          <a:bodyPr/>
          <a:lstStyle/>
          <a:p>
            <a:fld id="{41D311E6-B060-43E8-BF08-538BAB8C8D84}" type="datetimeFigureOut">
              <a:rPr lang="tr-TR" smtClean="0"/>
              <a:pPr/>
              <a:t>01.07.2021</a:t>
            </a:fld>
            <a:endParaRPr lang="tr-TR"/>
          </a:p>
        </p:txBody>
      </p:sp>
      <p:sp>
        <p:nvSpPr>
          <p:cNvPr id="5" name="Footer Placeholder 4"/>
          <p:cNvSpPr>
            <a:spLocks noGrp="1"/>
          </p:cNvSpPr>
          <p:nvPr>
            <p:ph type="ftr" sz="quarter" idx="11"/>
          </p:nvPr>
        </p:nvSpPr>
        <p:spPr>
          <a:xfrm>
            <a:off x="2519997" y="20427172"/>
            <a:ext cx="13450487" cy="1724962"/>
          </a:xfrm>
        </p:spPr>
        <p:txBody>
          <a:bodyPr/>
          <a:lstStyle/>
          <a:p>
            <a:endParaRPr lang="tr-TR"/>
          </a:p>
        </p:txBody>
      </p:sp>
      <p:sp>
        <p:nvSpPr>
          <p:cNvPr id="6" name="Slide Number Placeholder 5"/>
          <p:cNvSpPr>
            <a:spLocks noGrp="1"/>
          </p:cNvSpPr>
          <p:nvPr>
            <p:ph type="sldNum" sz="quarter" idx="12"/>
          </p:nvPr>
        </p:nvSpPr>
        <p:spPr>
          <a:xfrm>
            <a:off x="16694983" y="6759855"/>
            <a:ext cx="5984994"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187221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637985" y="22191772"/>
            <a:ext cx="21927291" cy="3870883"/>
          </a:xfrm>
        </p:spPr>
        <p:txBody>
          <a:bodyPr anchor="b"/>
          <a:lstStyle>
            <a:lvl1pPr algn="l">
              <a:defRPr sz="8819"/>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637984" y="4615812"/>
            <a:ext cx="21910144" cy="1609557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tr-TR"/>
              <a:t>Resim eklemek için simgeye tıklayın</a:t>
            </a:r>
            <a:endParaRPr lang="en-US" dirty="0"/>
          </a:p>
        </p:txBody>
      </p:sp>
      <p:sp>
        <p:nvSpPr>
          <p:cNvPr id="4" name="Text Placeholder 3"/>
          <p:cNvSpPr>
            <a:spLocks noGrp="1"/>
          </p:cNvSpPr>
          <p:nvPr>
            <p:ph type="body" sz="half" idx="2"/>
          </p:nvPr>
        </p:nvSpPr>
        <p:spPr>
          <a:xfrm>
            <a:off x="1637999" y="26062653"/>
            <a:ext cx="21923978" cy="3528697"/>
          </a:xfrm>
        </p:spPr>
        <p:txBody>
          <a:bodyPr/>
          <a:lstStyle>
            <a:lvl1pPr marL="0" indent="0" algn="l">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182467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01979"/>
            <a:ext cx="25199975" cy="8797309"/>
          </a:xfrm>
          <a:prstGeom prst="rect">
            <a:avLst/>
          </a:prstGeom>
        </p:spPr>
      </p:pic>
      <p:sp>
        <p:nvSpPr>
          <p:cNvPr id="2" name="Title 1"/>
          <p:cNvSpPr>
            <a:spLocks noGrp="1"/>
          </p:cNvSpPr>
          <p:nvPr>
            <p:ph type="title"/>
          </p:nvPr>
        </p:nvSpPr>
        <p:spPr>
          <a:xfrm>
            <a:off x="1637999" y="3559922"/>
            <a:ext cx="21923978" cy="13239711"/>
          </a:xfrm>
        </p:spPr>
        <p:txBody>
          <a:bodyPr anchor="ctr"/>
          <a:lstStyle>
            <a:lvl1pPr algn="l">
              <a:defRPr sz="8819"/>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889998" y="17239624"/>
            <a:ext cx="21419979" cy="6287352"/>
          </a:xfrm>
        </p:spPr>
        <p:txBody>
          <a:bodyPr anchor="ct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a:xfrm>
            <a:off x="15328816" y="1799968"/>
            <a:ext cx="6016494" cy="1724962"/>
          </a:xfrm>
        </p:spPr>
        <p:txBody>
          <a:bodyPr/>
          <a:lstStyle>
            <a:lvl1pPr algn="r">
              <a:defRPr/>
            </a:lvl1pPr>
          </a:lstStyle>
          <a:p>
            <a:fld id="{41D311E6-B060-43E8-BF08-538BAB8C8D84}" type="datetimeFigureOut">
              <a:rPr lang="tr-TR" smtClean="0"/>
              <a:pPr/>
              <a:t>01.07.2021</a:t>
            </a:fld>
            <a:endParaRPr lang="tr-TR"/>
          </a:p>
        </p:txBody>
      </p:sp>
      <p:sp>
        <p:nvSpPr>
          <p:cNvPr id="6" name="Footer Placeholder 5"/>
          <p:cNvSpPr>
            <a:spLocks noGrp="1"/>
          </p:cNvSpPr>
          <p:nvPr>
            <p:ph type="ftr" sz="quarter" idx="11"/>
          </p:nvPr>
        </p:nvSpPr>
        <p:spPr>
          <a:xfrm>
            <a:off x="1637999" y="1799968"/>
            <a:ext cx="13312818" cy="1724962"/>
          </a:xfrm>
        </p:spPr>
        <p:txBody>
          <a:bodyPr/>
          <a:lstStyle/>
          <a:p>
            <a:endParaRPr lang="tr-TR"/>
          </a:p>
        </p:txBody>
      </p:sp>
      <p:sp>
        <p:nvSpPr>
          <p:cNvPr id="7" name="Slide Number Placeholder 6"/>
          <p:cNvSpPr>
            <a:spLocks noGrp="1"/>
          </p:cNvSpPr>
          <p:nvPr>
            <p:ph type="sldNum" sz="quarter" idx="12"/>
          </p:nvPr>
        </p:nvSpPr>
        <p:spPr>
          <a:xfrm>
            <a:off x="21723310" y="1799968"/>
            <a:ext cx="1838667"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359221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01979"/>
            <a:ext cx="25199975" cy="8797309"/>
          </a:xfrm>
          <a:prstGeom prst="rect">
            <a:avLst/>
          </a:prstGeom>
        </p:spPr>
      </p:pic>
      <p:sp>
        <p:nvSpPr>
          <p:cNvPr id="2" name="Title 1"/>
          <p:cNvSpPr>
            <a:spLocks noGrp="1"/>
          </p:cNvSpPr>
          <p:nvPr>
            <p:ph type="title"/>
          </p:nvPr>
        </p:nvSpPr>
        <p:spPr>
          <a:xfrm>
            <a:off x="2117501" y="3559925"/>
            <a:ext cx="20982479" cy="13021292"/>
          </a:xfrm>
        </p:spPr>
        <p:txBody>
          <a:bodyPr anchor="ctr"/>
          <a:lstStyle>
            <a:lvl1pPr algn="l">
              <a:defRPr sz="8819"/>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2694994" y="16581219"/>
            <a:ext cx="19827486" cy="2099685"/>
          </a:xfrm>
        </p:spPr>
        <p:txBody>
          <a:bodyPr anchor="t">
            <a:normAutofit/>
          </a:bodyPr>
          <a:lstStyle>
            <a:lvl1pPr marL="0" indent="0">
              <a:buNone/>
              <a:defRPr sz="3858"/>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4" name="Text Placeholder 3"/>
          <p:cNvSpPr>
            <a:spLocks noGrp="1"/>
          </p:cNvSpPr>
          <p:nvPr>
            <p:ph type="body" sz="half" idx="2"/>
          </p:nvPr>
        </p:nvSpPr>
        <p:spPr>
          <a:xfrm>
            <a:off x="1889998" y="19722074"/>
            <a:ext cx="21437484" cy="3879907"/>
          </a:xfrm>
        </p:spPr>
        <p:txBody>
          <a:bodyPr anchor="ctr">
            <a:normAutofit/>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a:xfrm>
            <a:off x="15328816" y="1799968"/>
            <a:ext cx="6016494" cy="1724962"/>
          </a:xfrm>
        </p:spPr>
        <p:txBody>
          <a:bodyPr/>
          <a:lstStyle>
            <a:lvl1pPr algn="r">
              <a:defRPr/>
            </a:lvl1pPr>
          </a:lstStyle>
          <a:p>
            <a:fld id="{41D311E6-B060-43E8-BF08-538BAB8C8D84}" type="datetimeFigureOut">
              <a:rPr lang="tr-TR" smtClean="0"/>
              <a:pPr/>
              <a:t>01.07.2021</a:t>
            </a:fld>
            <a:endParaRPr lang="tr-TR"/>
          </a:p>
        </p:txBody>
      </p:sp>
      <p:sp>
        <p:nvSpPr>
          <p:cNvPr id="6" name="Footer Placeholder 5"/>
          <p:cNvSpPr>
            <a:spLocks noGrp="1"/>
          </p:cNvSpPr>
          <p:nvPr>
            <p:ph type="ftr" sz="quarter" idx="11"/>
          </p:nvPr>
        </p:nvSpPr>
        <p:spPr>
          <a:xfrm>
            <a:off x="1637999" y="1792583"/>
            <a:ext cx="13312818" cy="1724962"/>
          </a:xfrm>
        </p:spPr>
        <p:txBody>
          <a:bodyPr/>
          <a:lstStyle/>
          <a:p>
            <a:endParaRPr lang="tr-TR"/>
          </a:p>
        </p:txBody>
      </p:sp>
      <p:sp>
        <p:nvSpPr>
          <p:cNvPr id="7" name="Slide Number Placeholder 6"/>
          <p:cNvSpPr>
            <a:spLocks noGrp="1"/>
          </p:cNvSpPr>
          <p:nvPr>
            <p:ph type="sldNum" sz="quarter" idx="12"/>
          </p:nvPr>
        </p:nvSpPr>
        <p:spPr>
          <a:xfrm>
            <a:off x="21723310" y="1799968"/>
            <a:ext cx="1838667" cy="1724962"/>
          </a:xfrm>
        </p:spPr>
        <p:txBody>
          <a:bodyPr/>
          <a:lstStyle/>
          <a:p>
            <a:fld id="{497DB955-344A-4C70-BB8A-D363DEA570E8}" type="slidenum">
              <a:rPr lang="tr-TR" smtClean="0"/>
              <a:pPr/>
              <a:t>‹#›</a:t>
            </a:fld>
            <a:endParaRPr lang="tr-TR"/>
          </a:p>
        </p:txBody>
      </p:sp>
      <p:sp>
        <p:nvSpPr>
          <p:cNvPr id="13" name="TextBox 12"/>
          <p:cNvSpPr txBox="1"/>
          <p:nvPr/>
        </p:nvSpPr>
        <p:spPr>
          <a:xfrm>
            <a:off x="637876" y="3815916"/>
            <a:ext cx="1259999" cy="2762661"/>
          </a:xfrm>
          <a:prstGeom prst="rect">
            <a:avLst/>
          </a:prstGeom>
        </p:spPr>
        <p:txBody>
          <a:bodyPr vert="horz" lIns="252000" tIns="126000" rIns="252000" bIns="1260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2047" dirty="0">
                <a:solidFill>
                  <a:schemeClr val="tx1"/>
                </a:solidFill>
                <a:effectLst/>
              </a:rPr>
              <a:t>“</a:t>
            </a:r>
          </a:p>
        </p:txBody>
      </p:sp>
      <p:sp>
        <p:nvSpPr>
          <p:cNvPr id="14" name="TextBox 13"/>
          <p:cNvSpPr txBox="1"/>
          <p:nvPr/>
        </p:nvSpPr>
        <p:spPr>
          <a:xfrm>
            <a:off x="22451604" y="14273686"/>
            <a:ext cx="1259999" cy="2762661"/>
          </a:xfrm>
          <a:prstGeom prst="rect">
            <a:avLst/>
          </a:prstGeom>
        </p:spPr>
        <p:txBody>
          <a:bodyPr vert="horz" lIns="252000" tIns="126000" rIns="252000" bIns="1260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2047" dirty="0">
                <a:solidFill>
                  <a:schemeClr val="tx1"/>
                </a:solidFill>
                <a:effectLst/>
              </a:rPr>
              <a:t>”</a:t>
            </a:r>
          </a:p>
        </p:txBody>
      </p:sp>
    </p:spTree>
    <p:extLst>
      <p:ext uri="{BB962C8B-B14F-4D97-AF65-F5344CB8AC3E}">
        <p14:creationId xmlns:p14="http://schemas.microsoft.com/office/powerpoint/2010/main" val="131931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01979"/>
            <a:ext cx="25199975" cy="8797309"/>
          </a:xfrm>
          <a:prstGeom prst="rect">
            <a:avLst/>
          </a:prstGeom>
        </p:spPr>
      </p:pic>
      <p:sp>
        <p:nvSpPr>
          <p:cNvPr id="2" name="Title 1"/>
          <p:cNvSpPr>
            <a:spLocks noGrp="1"/>
          </p:cNvSpPr>
          <p:nvPr>
            <p:ph type="title"/>
          </p:nvPr>
        </p:nvSpPr>
        <p:spPr>
          <a:xfrm>
            <a:off x="1889998" y="5313438"/>
            <a:ext cx="21426543" cy="11866676"/>
          </a:xfrm>
        </p:spPr>
        <p:txBody>
          <a:bodyPr anchor="b"/>
          <a:lstStyle>
            <a:lvl1pPr algn="l">
              <a:defRPr sz="8819"/>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889976" y="17235762"/>
            <a:ext cx="21423308" cy="4723762"/>
          </a:xfrm>
        </p:spPr>
        <p:txBody>
          <a:bodyPr anchor="t"/>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a:xfrm>
            <a:off x="15328816" y="1789966"/>
            <a:ext cx="6016494" cy="1724962"/>
          </a:xfrm>
        </p:spPr>
        <p:txBody>
          <a:bodyPr/>
          <a:lstStyle>
            <a:lvl1pPr algn="r">
              <a:defRPr/>
            </a:lvl1pPr>
          </a:lstStyle>
          <a:p>
            <a:fld id="{41D311E6-B060-43E8-BF08-538BAB8C8D84}" type="datetimeFigureOut">
              <a:rPr lang="tr-TR" smtClean="0"/>
              <a:pPr/>
              <a:t>01.07.2021</a:t>
            </a:fld>
            <a:endParaRPr lang="tr-TR"/>
          </a:p>
        </p:txBody>
      </p:sp>
      <p:sp>
        <p:nvSpPr>
          <p:cNvPr id="6" name="Footer Placeholder 5"/>
          <p:cNvSpPr>
            <a:spLocks noGrp="1"/>
          </p:cNvSpPr>
          <p:nvPr>
            <p:ph type="ftr" sz="quarter" idx="11"/>
          </p:nvPr>
        </p:nvSpPr>
        <p:spPr>
          <a:xfrm>
            <a:off x="1637999" y="1789966"/>
            <a:ext cx="13312818" cy="1724962"/>
          </a:xfrm>
        </p:spPr>
        <p:txBody>
          <a:bodyPr/>
          <a:lstStyle/>
          <a:p>
            <a:endParaRPr lang="tr-TR"/>
          </a:p>
        </p:txBody>
      </p:sp>
      <p:sp>
        <p:nvSpPr>
          <p:cNvPr id="7" name="Slide Number Placeholder 6"/>
          <p:cNvSpPr>
            <a:spLocks noGrp="1"/>
          </p:cNvSpPr>
          <p:nvPr>
            <p:ph type="sldNum" sz="quarter" idx="12"/>
          </p:nvPr>
        </p:nvSpPr>
        <p:spPr>
          <a:xfrm>
            <a:off x="21723310" y="1799968"/>
            <a:ext cx="1838667"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304046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5984998" y="3599923"/>
            <a:ext cx="17576980" cy="6159866"/>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638001" y="10403299"/>
            <a:ext cx="7055993" cy="2916408"/>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8" name="Text Placeholder 3"/>
          <p:cNvSpPr>
            <a:spLocks noGrp="1"/>
          </p:cNvSpPr>
          <p:nvPr>
            <p:ph type="body" sz="half" idx="15"/>
          </p:nvPr>
        </p:nvSpPr>
        <p:spPr>
          <a:xfrm>
            <a:off x="1637998" y="13722050"/>
            <a:ext cx="7055993" cy="15869316"/>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9" name="Text Placeholder 4"/>
          <p:cNvSpPr>
            <a:spLocks noGrp="1"/>
          </p:cNvSpPr>
          <p:nvPr>
            <p:ph type="body" sz="quarter" idx="3"/>
          </p:nvPr>
        </p:nvSpPr>
        <p:spPr>
          <a:xfrm>
            <a:off x="9100644" y="10399770"/>
            <a:ext cx="7055993" cy="2959938"/>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10" name="Text Placeholder 3"/>
          <p:cNvSpPr>
            <a:spLocks noGrp="1"/>
          </p:cNvSpPr>
          <p:nvPr>
            <p:ph type="body" sz="half" idx="16"/>
          </p:nvPr>
        </p:nvSpPr>
        <p:spPr>
          <a:xfrm>
            <a:off x="9096632" y="13719705"/>
            <a:ext cx="7055993" cy="15871645"/>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11" name="Text Placeholder 4"/>
          <p:cNvSpPr>
            <a:spLocks noGrp="1"/>
          </p:cNvSpPr>
          <p:nvPr>
            <p:ph type="body" sz="quarter" idx="13"/>
          </p:nvPr>
        </p:nvSpPr>
        <p:spPr>
          <a:xfrm>
            <a:off x="16505981" y="10359769"/>
            <a:ext cx="7055993" cy="2959938"/>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12" name="Text Placeholder 3"/>
          <p:cNvSpPr>
            <a:spLocks noGrp="1"/>
          </p:cNvSpPr>
          <p:nvPr>
            <p:ph type="body" sz="half" idx="17"/>
          </p:nvPr>
        </p:nvSpPr>
        <p:spPr>
          <a:xfrm>
            <a:off x="16505984" y="13722050"/>
            <a:ext cx="7055993" cy="15869316"/>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165447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5985000" y="3599921"/>
            <a:ext cx="17588127" cy="6119866"/>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637998" y="19432677"/>
            <a:ext cx="7055993" cy="3225591"/>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637998" y="11015758"/>
            <a:ext cx="7055993" cy="7120946"/>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4409"/>
            </a:lvl1pPr>
            <a:lvl2pPr marL="1259997" indent="0">
              <a:buNone/>
              <a:defRPr sz="4409"/>
            </a:lvl2pPr>
            <a:lvl3pPr marL="2519995" indent="0">
              <a:buNone/>
              <a:defRPr sz="4409"/>
            </a:lvl3pPr>
            <a:lvl4pPr marL="3779992" indent="0">
              <a:buNone/>
              <a:defRPr sz="4409"/>
            </a:lvl4pPr>
            <a:lvl5pPr marL="5039990" indent="0">
              <a:buNone/>
              <a:defRPr sz="4409"/>
            </a:lvl5pPr>
            <a:lvl6pPr marL="6299987" indent="0">
              <a:buNone/>
              <a:defRPr sz="4409"/>
            </a:lvl6pPr>
            <a:lvl7pPr marL="7559985" indent="0">
              <a:buNone/>
              <a:defRPr sz="4409"/>
            </a:lvl7pPr>
            <a:lvl8pPr marL="8819982" indent="0">
              <a:buNone/>
              <a:defRPr sz="4409"/>
            </a:lvl8pPr>
            <a:lvl9pPr marL="10079980" indent="0">
              <a:buNone/>
              <a:defRPr sz="4409"/>
            </a:lvl9pPr>
          </a:lstStyle>
          <a:p>
            <a:r>
              <a:rPr lang="tr-TR"/>
              <a:t>Resim eklemek için simgeye tıklayın</a:t>
            </a:r>
            <a:endParaRPr lang="en-US" dirty="0"/>
          </a:p>
        </p:txBody>
      </p:sp>
      <p:sp>
        <p:nvSpPr>
          <p:cNvPr id="21" name="Text Placeholder 3"/>
          <p:cNvSpPr>
            <a:spLocks noGrp="1"/>
          </p:cNvSpPr>
          <p:nvPr>
            <p:ph type="body" sz="half" idx="18"/>
          </p:nvPr>
        </p:nvSpPr>
        <p:spPr>
          <a:xfrm>
            <a:off x="1637998" y="22658259"/>
            <a:ext cx="7055993" cy="6933093"/>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22" name="Text Placeholder 4"/>
          <p:cNvSpPr>
            <a:spLocks noGrp="1"/>
          </p:cNvSpPr>
          <p:nvPr>
            <p:ph type="body" sz="quarter" idx="3"/>
          </p:nvPr>
        </p:nvSpPr>
        <p:spPr>
          <a:xfrm>
            <a:off x="9072082" y="19432677"/>
            <a:ext cx="7055993" cy="3225591"/>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9072079" y="11015758"/>
            <a:ext cx="7055993" cy="713305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4409"/>
            </a:lvl1pPr>
            <a:lvl2pPr marL="1259997" indent="0">
              <a:buNone/>
              <a:defRPr sz="4409"/>
            </a:lvl2pPr>
            <a:lvl3pPr marL="2519995" indent="0">
              <a:buNone/>
              <a:defRPr sz="4409"/>
            </a:lvl3pPr>
            <a:lvl4pPr marL="3779992" indent="0">
              <a:buNone/>
              <a:defRPr sz="4409"/>
            </a:lvl4pPr>
            <a:lvl5pPr marL="5039990" indent="0">
              <a:buNone/>
              <a:defRPr sz="4409"/>
            </a:lvl5pPr>
            <a:lvl6pPr marL="6299987" indent="0">
              <a:buNone/>
              <a:defRPr sz="4409"/>
            </a:lvl6pPr>
            <a:lvl7pPr marL="7559985" indent="0">
              <a:buNone/>
              <a:defRPr sz="4409"/>
            </a:lvl7pPr>
            <a:lvl8pPr marL="8819982" indent="0">
              <a:buNone/>
              <a:defRPr sz="4409"/>
            </a:lvl8pPr>
            <a:lvl9pPr marL="10079980" indent="0">
              <a:buNone/>
              <a:defRPr sz="4409"/>
            </a:lvl9pPr>
          </a:lstStyle>
          <a:p>
            <a:r>
              <a:rPr lang="tr-TR"/>
              <a:t>Resim eklemek için simgeye tıklayın</a:t>
            </a:r>
            <a:endParaRPr lang="en-US" dirty="0"/>
          </a:p>
        </p:txBody>
      </p:sp>
      <p:sp>
        <p:nvSpPr>
          <p:cNvPr id="24" name="Text Placeholder 3"/>
          <p:cNvSpPr>
            <a:spLocks noGrp="1"/>
          </p:cNvSpPr>
          <p:nvPr>
            <p:ph type="body" sz="half" idx="19"/>
          </p:nvPr>
        </p:nvSpPr>
        <p:spPr>
          <a:xfrm>
            <a:off x="9069285" y="22658254"/>
            <a:ext cx="7055993" cy="6933093"/>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25" name="Text Placeholder 4"/>
          <p:cNvSpPr>
            <a:spLocks noGrp="1"/>
          </p:cNvSpPr>
          <p:nvPr>
            <p:ph type="body" sz="quarter" idx="13"/>
          </p:nvPr>
        </p:nvSpPr>
        <p:spPr>
          <a:xfrm>
            <a:off x="16517131" y="19432677"/>
            <a:ext cx="7055993" cy="3225591"/>
          </a:xfrm>
        </p:spPr>
        <p:txBody>
          <a:bodyPr anchor="b">
            <a:noAutofit/>
          </a:bodyPr>
          <a:lstStyle>
            <a:lvl1pPr marL="0" indent="0">
              <a:buNone/>
              <a:defRPr sz="6614"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16517128" y="11015765"/>
            <a:ext cx="7055993" cy="7128595"/>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4409"/>
            </a:lvl1pPr>
            <a:lvl2pPr marL="1259997" indent="0">
              <a:buNone/>
              <a:defRPr sz="4409"/>
            </a:lvl2pPr>
            <a:lvl3pPr marL="2519995" indent="0">
              <a:buNone/>
              <a:defRPr sz="4409"/>
            </a:lvl3pPr>
            <a:lvl4pPr marL="3779992" indent="0">
              <a:buNone/>
              <a:defRPr sz="4409"/>
            </a:lvl4pPr>
            <a:lvl5pPr marL="5039990" indent="0">
              <a:buNone/>
              <a:defRPr sz="4409"/>
            </a:lvl5pPr>
            <a:lvl6pPr marL="6299987" indent="0">
              <a:buNone/>
              <a:defRPr sz="4409"/>
            </a:lvl6pPr>
            <a:lvl7pPr marL="7559985" indent="0">
              <a:buNone/>
              <a:defRPr sz="4409"/>
            </a:lvl7pPr>
            <a:lvl8pPr marL="8819982" indent="0">
              <a:buNone/>
              <a:defRPr sz="4409"/>
            </a:lvl8pPr>
            <a:lvl9pPr marL="10079980" indent="0">
              <a:buNone/>
              <a:defRPr sz="4409"/>
            </a:lvl9pPr>
          </a:lstStyle>
          <a:p>
            <a:r>
              <a:rPr lang="tr-TR"/>
              <a:t>Resim eklemek için simgeye tıklayın</a:t>
            </a:r>
            <a:endParaRPr lang="en-US" dirty="0"/>
          </a:p>
        </p:txBody>
      </p:sp>
      <p:sp>
        <p:nvSpPr>
          <p:cNvPr id="27" name="Text Placeholder 3"/>
          <p:cNvSpPr>
            <a:spLocks noGrp="1"/>
          </p:cNvSpPr>
          <p:nvPr>
            <p:ph type="body" sz="half" idx="20"/>
          </p:nvPr>
        </p:nvSpPr>
        <p:spPr>
          <a:xfrm>
            <a:off x="16516875" y="22658245"/>
            <a:ext cx="7055993" cy="6933093"/>
          </a:xfrm>
        </p:spPr>
        <p:txBody>
          <a:bodyPr anchor="t">
            <a:normAutofit/>
          </a:bodyPr>
          <a:lstStyle>
            <a:lvl1pPr marL="0" indent="0">
              <a:buNone/>
              <a:defRPr sz="3858"/>
            </a:lvl1pPr>
            <a:lvl2pPr marL="1259997" indent="0">
              <a:buNone/>
              <a:defRPr sz="3307"/>
            </a:lvl2pPr>
            <a:lvl3pPr marL="2519995" indent="0">
              <a:buNone/>
              <a:defRPr sz="2756"/>
            </a:lvl3pPr>
            <a:lvl4pPr marL="3779992" indent="0">
              <a:buNone/>
              <a:defRPr sz="2480"/>
            </a:lvl4pPr>
            <a:lvl5pPr marL="5039990" indent="0">
              <a:buNone/>
              <a:defRPr sz="2480"/>
            </a:lvl5pPr>
            <a:lvl6pPr marL="6299987" indent="0">
              <a:buNone/>
              <a:defRPr sz="2480"/>
            </a:lvl6pPr>
            <a:lvl7pPr marL="7559985" indent="0">
              <a:buNone/>
              <a:defRPr sz="2480"/>
            </a:lvl7pPr>
            <a:lvl8pPr marL="8819982" indent="0">
              <a:buNone/>
              <a:defRPr sz="2480"/>
            </a:lvl8pPr>
            <a:lvl9pPr marL="10079980" indent="0">
              <a:buNone/>
              <a:defRPr sz="248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209417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637999" y="10367772"/>
            <a:ext cx="21923978" cy="1922357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587312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01979"/>
            <a:ext cx="25199975" cy="8797309"/>
          </a:xfrm>
          <a:prstGeom prst="rect">
            <a:avLst/>
          </a:prstGeom>
        </p:spPr>
      </p:pic>
      <p:sp>
        <p:nvSpPr>
          <p:cNvPr id="2" name="Vertical Title 1"/>
          <p:cNvSpPr>
            <a:spLocks noGrp="1"/>
          </p:cNvSpPr>
          <p:nvPr>
            <p:ph type="title" orient="vert"/>
          </p:nvPr>
        </p:nvSpPr>
        <p:spPr>
          <a:xfrm>
            <a:off x="19309481" y="3529923"/>
            <a:ext cx="4252496" cy="2007203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638000" y="3524927"/>
            <a:ext cx="17301654" cy="200770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5328816" y="1799968"/>
            <a:ext cx="6016494" cy="1724962"/>
          </a:xfrm>
        </p:spPr>
        <p:txBody>
          <a:bodyPr/>
          <a:lstStyle>
            <a:lvl1pPr algn="r">
              <a:defRPr/>
            </a:lvl1pPr>
          </a:lstStyle>
          <a:p>
            <a:fld id="{41D311E6-B060-43E8-BF08-538BAB8C8D84}" type="datetimeFigureOut">
              <a:rPr lang="tr-TR" smtClean="0"/>
              <a:pPr/>
              <a:t>01.07.2021</a:t>
            </a:fld>
            <a:endParaRPr lang="tr-TR"/>
          </a:p>
        </p:txBody>
      </p:sp>
      <p:sp>
        <p:nvSpPr>
          <p:cNvPr id="5" name="Footer Placeholder 4"/>
          <p:cNvSpPr>
            <a:spLocks noGrp="1"/>
          </p:cNvSpPr>
          <p:nvPr>
            <p:ph type="ftr" sz="quarter" idx="11"/>
          </p:nvPr>
        </p:nvSpPr>
        <p:spPr>
          <a:xfrm>
            <a:off x="1637999" y="1799968"/>
            <a:ext cx="13312818" cy="1724962"/>
          </a:xfrm>
        </p:spPr>
        <p:txBody>
          <a:bodyPr/>
          <a:lstStyle/>
          <a:p>
            <a:endParaRPr lang="tr-TR"/>
          </a:p>
        </p:txBody>
      </p:sp>
      <p:sp>
        <p:nvSpPr>
          <p:cNvPr id="6" name="Slide Number Placeholder 5"/>
          <p:cNvSpPr>
            <a:spLocks noGrp="1"/>
          </p:cNvSpPr>
          <p:nvPr>
            <p:ph type="sldNum" sz="quarter" idx="12"/>
          </p:nvPr>
        </p:nvSpPr>
        <p:spPr>
          <a:xfrm>
            <a:off x="21723310" y="1799968"/>
            <a:ext cx="1838667"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19880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103002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01979"/>
            <a:ext cx="25199975" cy="8797309"/>
          </a:xfrm>
          <a:prstGeom prst="rect">
            <a:avLst/>
          </a:prstGeom>
        </p:spPr>
      </p:pic>
      <p:sp>
        <p:nvSpPr>
          <p:cNvPr id="2" name="Title 1"/>
          <p:cNvSpPr>
            <a:spLocks noGrp="1"/>
          </p:cNvSpPr>
          <p:nvPr>
            <p:ph type="title"/>
          </p:nvPr>
        </p:nvSpPr>
        <p:spPr>
          <a:xfrm>
            <a:off x="1637999" y="3559927"/>
            <a:ext cx="21923978" cy="13237197"/>
          </a:xfrm>
        </p:spPr>
        <p:txBody>
          <a:bodyPr anchor="b">
            <a:normAutofit/>
          </a:bodyPr>
          <a:lstStyle>
            <a:lvl1pPr algn="r">
              <a:defRPr sz="11024"/>
            </a:lvl1pPr>
          </a:lstStyle>
          <a:p>
            <a:r>
              <a:rPr lang="tr-TR"/>
              <a:t>Asıl başlık stilini düzenlemek için tıklayın</a:t>
            </a:r>
            <a:endParaRPr lang="en-US" dirty="0"/>
          </a:p>
        </p:txBody>
      </p:sp>
      <p:sp>
        <p:nvSpPr>
          <p:cNvPr id="3" name="Text Placeholder 2"/>
          <p:cNvSpPr>
            <a:spLocks noGrp="1"/>
          </p:cNvSpPr>
          <p:nvPr>
            <p:ph type="body" idx="1"/>
          </p:nvPr>
        </p:nvSpPr>
        <p:spPr>
          <a:xfrm>
            <a:off x="1638000" y="17204627"/>
            <a:ext cx="21923981" cy="6397343"/>
          </a:xfrm>
        </p:spPr>
        <p:txBody>
          <a:bodyPr>
            <a:normAutofit/>
          </a:bodyPr>
          <a:lstStyle>
            <a:lvl1pPr marL="0" indent="0" algn="r">
              <a:buNone/>
              <a:defRPr sz="6063">
                <a:solidFill>
                  <a:schemeClr val="tx1">
                    <a:tint val="75000"/>
                  </a:schemeClr>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15328816" y="1799968"/>
            <a:ext cx="6016494" cy="1724962"/>
          </a:xfrm>
        </p:spPr>
        <p:txBody>
          <a:bodyPr/>
          <a:lstStyle>
            <a:lvl1pPr algn="r">
              <a:defRPr/>
            </a:lvl1pPr>
          </a:lstStyle>
          <a:p>
            <a:fld id="{41D311E6-B060-43E8-BF08-538BAB8C8D84}" type="datetimeFigureOut">
              <a:rPr lang="tr-TR" smtClean="0"/>
              <a:pPr/>
              <a:t>01.07.2021</a:t>
            </a:fld>
            <a:endParaRPr lang="tr-TR"/>
          </a:p>
        </p:txBody>
      </p:sp>
      <p:sp>
        <p:nvSpPr>
          <p:cNvPr id="5" name="Footer Placeholder 4"/>
          <p:cNvSpPr>
            <a:spLocks noGrp="1"/>
          </p:cNvSpPr>
          <p:nvPr>
            <p:ph type="ftr" sz="quarter" idx="11"/>
          </p:nvPr>
        </p:nvSpPr>
        <p:spPr>
          <a:xfrm>
            <a:off x="1637999" y="1799968"/>
            <a:ext cx="13312818" cy="1724962"/>
          </a:xfrm>
        </p:spPr>
        <p:txBody>
          <a:bodyPr/>
          <a:lstStyle/>
          <a:p>
            <a:endParaRPr lang="tr-TR"/>
          </a:p>
        </p:txBody>
      </p:sp>
      <p:sp>
        <p:nvSpPr>
          <p:cNvPr id="6" name="Slide Number Placeholder 5"/>
          <p:cNvSpPr>
            <a:spLocks noGrp="1"/>
          </p:cNvSpPr>
          <p:nvPr>
            <p:ph type="sldNum" sz="quarter" idx="12"/>
          </p:nvPr>
        </p:nvSpPr>
        <p:spPr>
          <a:xfrm>
            <a:off x="21723311" y="1799968"/>
            <a:ext cx="1838664" cy="1724962"/>
          </a:xfrm>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392352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638000" y="10367772"/>
            <a:ext cx="10777176" cy="1922357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2793174" y="10367772"/>
            <a:ext cx="10768800" cy="1922357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77406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984994" y="3599921"/>
            <a:ext cx="17576983" cy="611986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63366" y="10316948"/>
            <a:ext cx="10151806" cy="3892412"/>
          </a:xfrm>
        </p:spPr>
        <p:txBody>
          <a:bodyPr anchor="b">
            <a:normAutofit/>
          </a:bodyPr>
          <a:lstStyle>
            <a:lvl1pPr marL="0" indent="0">
              <a:buNone/>
              <a:defRPr sz="7717"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4" name="Content Placeholder 3"/>
          <p:cNvSpPr>
            <a:spLocks noGrp="1"/>
          </p:cNvSpPr>
          <p:nvPr>
            <p:ph sz="half" idx="2"/>
          </p:nvPr>
        </p:nvSpPr>
        <p:spPr>
          <a:xfrm>
            <a:off x="1637997" y="14799679"/>
            <a:ext cx="10777176" cy="147916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3418541" y="10316948"/>
            <a:ext cx="10143434" cy="3892412"/>
          </a:xfrm>
        </p:spPr>
        <p:txBody>
          <a:bodyPr anchor="b">
            <a:normAutofit/>
          </a:bodyPr>
          <a:lstStyle>
            <a:lvl1pPr marL="0" indent="0">
              <a:buNone/>
              <a:defRPr sz="7717" b="0">
                <a:solidFill>
                  <a:schemeClr val="tx1"/>
                </a:solidFill>
              </a:defRPr>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6" name="Content Placeholder 5"/>
          <p:cNvSpPr>
            <a:spLocks noGrp="1"/>
          </p:cNvSpPr>
          <p:nvPr>
            <p:ph sz="quarter" idx="4"/>
          </p:nvPr>
        </p:nvSpPr>
        <p:spPr>
          <a:xfrm>
            <a:off x="12793172" y="14799679"/>
            <a:ext cx="10768803" cy="147916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36621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343820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261562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637998" y="7199842"/>
            <a:ext cx="8504992" cy="7559834"/>
          </a:xfrm>
        </p:spPr>
        <p:txBody>
          <a:bodyPr anchor="b"/>
          <a:lstStyle>
            <a:lvl1pPr algn="l">
              <a:defRPr sz="8819"/>
            </a:lvl1pPr>
          </a:lstStyle>
          <a:p>
            <a:r>
              <a:rPr lang="tr-TR"/>
              <a:t>Asıl başlık stilini düzenlemek için tıklayın</a:t>
            </a:r>
            <a:endParaRPr lang="en-US" dirty="0"/>
          </a:p>
        </p:txBody>
      </p:sp>
      <p:sp>
        <p:nvSpPr>
          <p:cNvPr id="3" name="Content Placeholder 2"/>
          <p:cNvSpPr>
            <a:spLocks noGrp="1"/>
          </p:cNvSpPr>
          <p:nvPr>
            <p:ph idx="1"/>
          </p:nvPr>
        </p:nvSpPr>
        <p:spPr>
          <a:xfrm>
            <a:off x="10709990" y="3527923"/>
            <a:ext cx="12851987" cy="26063427"/>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637998" y="14759676"/>
            <a:ext cx="8504992" cy="14831674"/>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208040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37998" y="7199842"/>
            <a:ext cx="11232316" cy="7559834"/>
          </a:xfrm>
        </p:spPr>
        <p:txBody>
          <a:bodyPr anchor="b"/>
          <a:lstStyle>
            <a:lvl1pPr algn="l">
              <a:defRPr sz="8819"/>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441982" y="3549097"/>
            <a:ext cx="10125832" cy="26042253"/>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tr-TR"/>
              <a:t>Resim eklemek için simgeye tıklayın</a:t>
            </a:r>
            <a:endParaRPr lang="en-US" dirty="0"/>
          </a:p>
        </p:txBody>
      </p:sp>
      <p:sp>
        <p:nvSpPr>
          <p:cNvPr id="4" name="Text Placeholder 3"/>
          <p:cNvSpPr>
            <a:spLocks noGrp="1"/>
          </p:cNvSpPr>
          <p:nvPr>
            <p:ph type="body" sz="half" idx="2"/>
          </p:nvPr>
        </p:nvSpPr>
        <p:spPr>
          <a:xfrm>
            <a:off x="1637998" y="14759676"/>
            <a:ext cx="11232316" cy="14831674"/>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1D311E6-B060-43E8-BF08-538BAB8C8D84}" type="datetimeFigureOut">
              <a:rPr lang="tr-TR" smtClean="0"/>
              <a:pPr/>
              <a:t>01.07.2021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97DB955-344A-4C70-BB8A-D363DEA570E8}" type="slidenum">
              <a:rPr lang="tr-TR" smtClean="0"/>
              <a:pPr/>
              <a:t>‹#›</a:t>
            </a:fld>
            <a:endParaRPr lang="tr-TR"/>
          </a:p>
        </p:txBody>
      </p:sp>
    </p:spTree>
    <p:extLst>
      <p:ext uri="{BB962C8B-B14F-4D97-AF65-F5344CB8AC3E}">
        <p14:creationId xmlns:p14="http://schemas.microsoft.com/office/powerpoint/2010/main" val="155211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25199975" cy="5107390"/>
          </a:xfrm>
          <a:prstGeom prst="rect">
            <a:avLst/>
          </a:prstGeom>
        </p:spPr>
      </p:pic>
      <p:sp>
        <p:nvSpPr>
          <p:cNvPr id="2" name="Title Placeholder 1"/>
          <p:cNvSpPr>
            <a:spLocks noGrp="1"/>
          </p:cNvSpPr>
          <p:nvPr>
            <p:ph type="title"/>
          </p:nvPr>
        </p:nvSpPr>
        <p:spPr>
          <a:xfrm>
            <a:off x="5984994" y="3611132"/>
            <a:ext cx="17576983" cy="6108659"/>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637999" y="10367772"/>
            <a:ext cx="21923978" cy="1922357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7671483" y="30029347"/>
            <a:ext cx="5890494" cy="1724962"/>
          </a:xfrm>
          <a:prstGeom prst="rect">
            <a:avLst/>
          </a:prstGeom>
        </p:spPr>
        <p:txBody>
          <a:bodyPr vert="horz" lIns="91440" tIns="45720" rIns="91440" bIns="45720" rtlCol="0" anchor="ctr"/>
          <a:lstStyle>
            <a:lvl1pPr algn="r">
              <a:defRPr sz="2894">
                <a:solidFill>
                  <a:schemeClr val="tx1">
                    <a:tint val="75000"/>
                  </a:schemeClr>
                </a:solidFill>
              </a:defRPr>
            </a:lvl1pPr>
          </a:lstStyle>
          <a:p>
            <a:fld id="{41D311E6-B060-43E8-BF08-538BAB8C8D84}" type="datetimeFigureOut">
              <a:rPr lang="tr-TR" smtClean="0"/>
              <a:pPr/>
              <a:t>01.07.2021</a:t>
            </a:fld>
            <a:endParaRPr lang="tr-TR"/>
          </a:p>
        </p:txBody>
      </p:sp>
      <p:sp>
        <p:nvSpPr>
          <p:cNvPr id="5" name="Footer Placeholder 4"/>
          <p:cNvSpPr>
            <a:spLocks noGrp="1"/>
          </p:cNvSpPr>
          <p:nvPr>
            <p:ph type="ftr" sz="quarter" idx="3"/>
          </p:nvPr>
        </p:nvSpPr>
        <p:spPr>
          <a:xfrm>
            <a:off x="1637999" y="30026961"/>
            <a:ext cx="15655484" cy="1724962"/>
          </a:xfrm>
          <a:prstGeom prst="rect">
            <a:avLst/>
          </a:prstGeom>
        </p:spPr>
        <p:txBody>
          <a:bodyPr vert="horz" lIns="91440" tIns="45720" rIns="91440" bIns="45720" rtlCol="0" anchor="ctr"/>
          <a:lstStyle>
            <a:lvl1pPr algn="l">
              <a:defRPr sz="2894">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8112482" y="1799968"/>
            <a:ext cx="5449495" cy="1724962"/>
          </a:xfrm>
          <a:prstGeom prst="rect">
            <a:avLst/>
          </a:prstGeom>
        </p:spPr>
        <p:txBody>
          <a:bodyPr vert="horz" lIns="91440" tIns="45720" rIns="91440" bIns="45720" rtlCol="0" anchor="ctr"/>
          <a:lstStyle>
            <a:lvl1pPr algn="r">
              <a:defRPr sz="2894">
                <a:solidFill>
                  <a:schemeClr val="tx1">
                    <a:tint val="75000"/>
                  </a:schemeClr>
                </a:solidFill>
              </a:defRPr>
            </a:lvl1pPr>
          </a:lstStyle>
          <a:p>
            <a:fld id="{497DB955-344A-4C70-BB8A-D363DEA570E8}" type="slidenum">
              <a:rPr lang="tr-TR" smtClean="0"/>
              <a:pPr/>
              <a:t>‹#›</a:t>
            </a:fld>
            <a:endParaRPr lang="tr-TR"/>
          </a:p>
        </p:txBody>
      </p:sp>
    </p:spTree>
    <p:extLst>
      <p:ext uri="{BB962C8B-B14F-4D97-AF65-F5344CB8AC3E}">
        <p14:creationId xmlns:p14="http://schemas.microsoft.com/office/powerpoint/2010/main" val="3422937230"/>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r" defTabSz="2519995" rtl="0" eaLnBrk="1" latinLnBrk="0" hangingPunct="1">
        <a:lnSpc>
          <a:spcPct val="90000"/>
        </a:lnSpc>
        <a:spcBef>
          <a:spcPct val="0"/>
        </a:spcBef>
        <a:buNone/>
        <a:defRPr sz="11024" kern="1200" cap="all" baseline="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6063"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409"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 xmlns:a16="http://schemas.microsoft.com/office/drawing/2014/main" id="{2A0E5326-345E-49A5-8686-C646058AC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563" y="-90154"/>
            <a:ext cx="7642413" cy="7481554"/>
          </a:xfrm>
          <a:prstGeom prst="rect">
            <a:avLst/>
          </a:prstGeom>
        </p:spPr>
      </p:pic>
      <p:sp>
        <p:nvSpPr>
          <p:cNvPr id="10" name="Metin kutusu 9">
            <a:extLst>
              <a:ext uri="{FF2B5EF4-FFF2-40B4-BE49-F238E27FC236}">
                <a16:creationId xmlns="" xmlns:a16="http://schemas.microsoft.com/office/drawing/2014/main" id="{48F53561-B663-4B61-862F-F5C79747A929}"/>
              </a:ext>
            </a:extLst>
          </p:cNvPr>
          <p:cNvSpPr txBox="1"/>
          <p:nvPr/>
        </p:nvSpPr>
        <p:spPr>
          <a:xfrm>
            <a:off x="11938617" y="788301"/>
            <a:ext cx="10254795" cy="2862322"/>
          </a:xfrm>
          <a:prstGeom prst="rect">
            <a:avLst/>
          </a:prstGeom>
          <a:noFill/>
        </p:spPr>
        <p:txBody>
          <a:bodyPr wrap="square" rtlCol="0">
            <a:spAutoFit/>
          </a:bodyPr>
          <a:lstStyle/>
          <a:p>
            <a:r>
              <a:rPr lang="tr-TR" sz="6000" dirty="0">
                <a:latin typeface="Calibri" panose="020F0502020204030204" pitchFamily="34" charset="0"/>
                <a:cs typeface="Calibri" panose="020F0502020204030204" pitchFamily="34" charset="0"/>
              </a:rPr>
              <a:t>T.C Karadeniz Teknik Üniversitesi</a:t>
            </a:r>
          </a:p>
          <a:p>
            <a:r>
              <a:rPr lang="tr-TR" sz="6000" dirty="0">
                <a:latin typeface="Calibri" panose="020F0502020204030204" pitchFamily="34" charset="0"/>
                <a:cs typeface="Calibri" panose="020F0502020204030204" pitchFamily="34" charset="0"/>
              </a:rPr>
              <a:t>        Mühendislik Fakültesi </a:t>
            </a:r>
          </a:p>
          <a:p>
            <a:r>
              <a:rPr lang="tr-TR" sz="6000" dirty="0">
                <a:latin typeface="Calibri" panose="020F0502020204030204" pitchFamily="34" charset="0"/>
                <a:cs typeface="Calibri" panose="020F0502020204030204" pitchFamily="34" charset="0"/>
              </a:rPr>
              <a:t>   Makine Mühendisliği Bölümü</a:t>
            </a:r>
          </a:p>
        </p:txBody>
      </p:sp>
      <p:sp>
        <p:nvSpPr>
          <p:cNvPr id="11" name="Metin kutusu 10">
            <a:extLst>
              <a:ext uri="{FF2B5EF4-FFF2-40B4-BE49-F238E27FC236}">
                <a16:creationId xmlns="" xmlns:a16="http://schemas.microsoft.com/office/drawing/2014/main" id="{95242BD0-CB21-4A99-86BB-AB9E357D4961}"/>
              </a:ext>
            </a:extLst>
          </p:cNvPr>
          <p:cNvSpPr txBox="1"/>
          <p:nvPr/>
        </p:nvSpPr>
        <p:spPr>
          <a:xfrm>
            <a:off x="12207332" y="4060744"/>
            <a:ext cx="10605147" cy="4247317"/>
          </a:xfrm>
          <a:prstGeom prst="rect">
            <a:avLst/>
          </a:prstGeom>
          <a:noFill/>
        </p:spPr>
        <p:txBody>
          <a:bodyPr wrap="none" rtlCol="0">
            <a:spAutoFit/>
          </a:bodyPr>
          <a:lstStyle/>
          <a:p>
            <a:r>
              <a:rPr lang="tr-TR" sz="5400" dirty="0">
                <a:latin typeface="Calibri" panose="020F0502020204030204" pitchFamily="34" charset="0"/>
                <a:cs typeface="Calibri" panose="020F0502020204030204" pitchFamily="34" charset="0"/>
              </a:rPr>
              <a:t>Danışman: Prof. Dr. Levent GÜMÜŞEL</a:t>
            </a:r>
          </a:p>
          <a:p>
            <a:endParaRPr lang="tr-TR" sz="5400" dirty="0">
              <a:latin typeface="Calibri" panose="020F0502020204030204" pitchFamily="34" charset="0"/>
              <a:cs typeface="Calibri" panose="020F0502020204030204" pitchFamily="34" charset="0"/>
            </a:endParaRPr>
          </a:p>
          <a:p>
            <a:r>
              <a:rPr lang="tr-TR" sz="5400" dirty="0">
                <a:latin typeface="Calibri" panose="020F0502020204030204" pitchFamily="34" charset="0"/>
                <a:cs typeface="Calibri" panose="020F0502020204030204" pitchFamily="34" charset="0"/>
              </a:rPr>
              <a:t>                 </a:t>
            </a:r>
            <a:r>
              <a:rPr lang="tr-TR" sz="5400" dirty="0" smtClean="0">
                <a:latin typeface="Calibri" panose="020F0502020204030204" pitchFamily="34" charset="0"/>
                <a:cs typeface="Calibri" panose="020F0502020204030204" pitchFamily="34" charset="0"/>
              </a:rPr>
              <a:t>Ahmet KARAGÖZ</a:t>
            </a:r>
            <a:endParaRPr lang="tr-TR" sz="5400" dirty="0">
              <a:latin typeface="Calibri" panose="020F0502020204030204" pitchFamily="34" charset="0"/>
              <a:cs typeface="Calibri" panose="020F0502020204030204" pitchFamily="34" charset="0"/>
            </a:endParaRPr>
          </a:p>
          <a:p>
            <a:r>
              <a:rPr lang="tr-TR" sz="5400" dirty="0">
                <a:latin typeface="Calibri" panose="020F0502020204030204" pitchFamily="34" charset="0"/>
                <a:cs typeface="Calibri" panose="020F0502020204030204" pitchFamily="34" charset="0"/>
              </a:rPr>
              <a:t>                 </a:t>
            </a:r>
          </a:p>
          <a:p>
            <a:r>
              <a:rPr lang="tr-TR" sz="5400" dirty="0">
                <a:latin typeface="Calibri" panose="020F0502020204030204" pitchFamily="34" charset="0"/>
                <a:cs typeface="Calibri" panose="020F0502020204030204" pitchFamily="34" charset="0"/>
              </a:rPr>
              <a:t>              </a:t>
            </a:r>
          </a:p>
        </p:txBody>
      </p:sp>
      <p:sp>
        <p:nvSpPr>
          <p:cNvPr id="13" name="Metin kutusu 12">
            <a:extLst>
              <a:ext uri="{FF2B5EF4-FFF2-40B4-BE49-F238E27FC236}">
                <a16:creationId xmlns="" xmlns:a16="http://schemas.microsoft.com/office/drawing/2014/main" id="{C8A873DD-4168-4968-9664-8CAD7DF53A56}"/>
              </a:ext>
            </a:extLst>
          </p:cNvPr>
          <p:cNvSpPr txBox="1"/>
          <p:nvPr/>
        </p:nvSpPr>
        <p:spPr>
          <a:xfrm>
            <a:off x="957040" y="7841019"/>
            <a:ext cx="12469492" cy="2585323"/>
          </a:xfrm>
          <a:prstGeom prst="rect">
            <a:avLst/>
          </a:prstGeom>
          <a:noFill/>
        </p:spPr>
        <p:txBody>
          <a:bodyPr wrap="square" rtlCol="0">
            <a:spAutoFit/>
          </a:bodyPr>
          <a:lstStyle/>
          <a:p>
            <a:r>
              <a:rPr lang="tr-TR" sz="5400" b="1" dirty="0">
                <a:effectLst/>
                <a:latin typeface="Calibri" panose="020F0502020204030204" pitchFamily="34" charset="0"/>
                <a:ea typeface="Calibri" panose="020F0502020204030204" pitchFamily="34" charset="0"/>
                <a:cs typeface="Times New Roman" panose="02020603050405020304" pitchFamily="18" charset="0"/>
              </a:rPr>
              <a:t>      </a:t>
            </a:r>
            <a:r>
              <a:rPr lang="tr-TR" sz="5400" b="1" dirty="0" smtClean="0">
                <a:latin typeface="Calibri" panose="020F0502020204030204" pitchFamily="34" charset="0"/>
                <a:ea typeface="Calibri" panose="020F0502020204030204" pitchFamily="34" charset="0"/>
                <a:cs typeface="Times New Roman" panose="02020603050405020304" pitchFamily="18" charset="0"/>
              </a:rPr>
              <a:t>SENSÖRLÜ EL DEZENFEKTAN</a:t>
            </a:r>
          </a:p>
          <a:p>
            <a:r>
              <a:rPr lang="tr-TR" sz="5400" b="1" dirty="0">
                <a:effectLst/>
                <a:latin typeface="Calibri" panose="020F0502020204030204" pitchFamily="34" charset="0"/>
                <a:ea typeface="Calibri" panose="020F0502020204030204" pitchFamily="34" charset="0"/>
                <a:cs typeface="Times New Roman" panose="02020603050405020304" pitchFamily="18" charset="0"/>
              </a:rPr>
              <a:t> </a:t>
            </a:r>
            <a:r>
              <a:rPr lang="tr-TR" sz="5400" b="1" dirty="0" smtClean="0">
                <a:effectLst/>
                <a:latin typeface="Calibri" panose="020F0502020204030204" pitchFamily="34" charset="0"/>
                <a:ea typeface="Calibri" panose="020F0502020204030204" pitchFamily="34" charset="0"/>
                <a:cs typeface="Times New Roman" panose="02020603050405020304" pitchFamily="18" charset="0"/>
              </a:rPr>
              <a:t>                   MEKANİZMASI</a:t>
            </a:r>
            <a:endParaRPr lang="tr-TR" sz="5400" b="1" dirty="0">
              <a:effectLst/>
              <a:latin typeface="Calibri" panose="020F0502020204030204" pitchFamily="34" charset="0"/>
              <a:ea typeface="Calibri" panose="020F0502020204030204" pitchFamily="34" charset="0"/>
              <a:cs typeface="Times New Roman" panose="02020603050405020304" pitchFamily="18" charset="0"/>
            </a:endParaRPr>
          </a:p>
          <a:p>
            <a:r>
              <a:rPr lang="tr-TR" sz="5400" b="1" dirty="0">
                <a:latin typeface="Calibri" panose="020F0502020204030204" pitchFamily="34" charset="0"/>
                <a:ea typeface="Calibri" panose="020F0502020204030204" pitchFamily="34" charset="0"/>
                <a:cs typeface="Times New Roman" panose="02020603050405020304" pitchFamily="18" charset="0"/>
              </a:rPr>
              <a:t>           </a:t>
            </a:r>
            <a:endParaRPr lang="tr-TR" sz="5400" dirty="0"/>
          </a:p>
        </p:txBody>
      </p:sp>
      <p:sp>
        <p:nvSpPr>
          <p:cNvPr id="24" name="Dikdörtgen: Köşeleri Yuvarlatılmış 23">
            <a:extLst>
              <a:ext uri="{FF2B5EF4-FFF2-40B4-BE49-F238E27FC236}">
                <a16:creationId xmlns="" xmlns:a16="http://schemas.microsoft.com/office/drawing/2014/main" id="{AE401727-6612-4CEA-BF6A-3FBFA962ACAD}"/>
              </a:ext>
            </a:extLst>
          </p:cNvPr>
          <p:cNvSpPr/>
          <p:nvPr/>
        </p:nvSpPr>
        <p:spPr>
          <a:xfrm>
            <a:off x="12599987" y="16470779"/>
            <a:ext cx="12098289" cy="7044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0970" marR="823595" indent="448945" algn="ctr">
              <a:lnSpc>
                <a:spcPct val="150000"/>
              </a:lnSpc>
              <a:spcAft>
                <a:spcPts val="0"/>
              </a:spcAft>
            </a:pPr>
            <a:r>
              <a:rPr lang="tr-TR" sz="4000" b="1" dirty="0" smtClean="0">
                <a:solidFill>
                  <a:schemeClr val="bg1"/>
                </a:solidFill>
                <a:latin typeface="Times New Roman" panose="02020603050405020304" pitchFamily="18" charset="0"/>
                <a:ea typeface="Times New Roman" panose="02020603050405020304" pitchFamily="18" charset="0"/>
              </a:rPr>
              <a:t>GİRİŞ     </a:t>
            </a:r>
          </a:p>
          <a:p>
            <a:pPr marL="140970" marR="823595" indent="448945" algn="ctr">
              <a:lnSpc>
                <a:spcPct val="150000"/>
              </a:lnSpc>
            </a:pPr>
            <a:r>
              <a:rPr lang="tr-TR" sz="2400" dirty="0"/>
              <a:t>Bu çalışmada, </a:t>
            </a:r>
            <a:r>
              <a:rPr lang="tr-TR" sz="2400" dirty="0" err="1"/>
              <a:t>sensör</a:t>
            </a:r>
            <a:r>
              <a:rPr lang="tr-TR" sz="2400" dirty="0"/>
              <a:t> yardımıyla otomatik olarak dezenfektan püskürtecek olan  sistem </a:t>
            </a:r>
            <a:r>
              <a:rPr lang="tr-TR" sz="2400" dirty="0" err="1"/>
              <a:t>boyutlandırılmıştır.Bir</a:t>
            </a:r>
            <a:r>
              <a:rPr lang="tr-TR" sz="2400" dirty="0"/>
              <a:t> adet çapı 100 mm olan su borusu üzerine kurulan sistemin pompa ve motor yardımıyla gerekli gücü kullanarak püskürtme işlemini yapması amaçlanmıştır. Sistemin </a:t>
            </a:r>
            <a:r>
              <a:rPr lang="tr-TR" sz="2400" dirty="0" err="1"/>
              <a:t>baglı</a:t>
            </a:r>
            <a:r>
              <a:rPr lang="tr-TR" sz="2400" dirty="0"/>
              <a:t> </a:t>
            </a:r>
            <a:r>
              <a:rPr lang="tr-TR" sz="2400" dirty="0" err="1"/>
              <a:t>olacagı</a:t>
            </a:r>
            <a:r>
              <a:rPr lang="tr-TR" sz="2400" dirty="0"/>
              <a:t> </a:t>
            </a:r>
            <a:r>
              <a:rPr lang="tr-TR" sz="2400" dirty="0" err="1"/>
              <a:t>çercevenin</a:t>
            </a:r>
            <a:r>
              <a:rPr lang="tr-TR" sz="2400" dirty="0"/>
              <a:t>, ,  montajlamada kullanılacak </a:t>
            </a:r>
            <a:r>
              <a:rPr lang="tr-TR" sz="2400" dirty="0" err="1"/>
              <a:t>civataların</a:t>
            </a:r>
            <a:r>
              <a:rPr lang="tr-TR" sz="2400" dirty="0"/>
              <a:t> , su </a:t>
            </a:r>
            <a:r>
              <a:rPr lang="tr-TR" sz="2400" dirty="0" err="1"/>
              <a:t>vb</a:t>
            </a:r>
            <a:r>
              <a:rPr lang="tr-TR" sz="2400" dirty="0"/>
              <a:t> sıvıların püskürtülmesi  için kullanılacak aparatlarının büyüklüklerinin belirlenmesi, pompanın suyu yönlendirdiği borudaki kayıplar  için hesaplar yapılmıştır. İhtiyaç duyduğu enerji, gerekli formüllerle hesaplanmış olup, gerekli motor ve pompa elemanları kullanılmıştır.</a:t>
            </a:r>
            <a:endParaRPr lang="tr-TR" sz="2400" dirty="0"/>
          </a:p>
          <a:p>
            <a:pPr marL="140970" marR="823595" indent="448945" algn="ctr">
              <a:lnSpc>
                <a:spcPct val="150000"/>
              </a:lnSpc>
              <a:spcAft>
                <a:spcPts val="0"/>
              </a:spcAft>
            </a:pPr>
            <a:endParaRPr lang="tr-TR" sz="4000" b="1" dirty="0">
              <a:solidFill>
                <a:schemeClr val="bg1"/>
              </a:solidFill>
              <a:effectLst/>
              <a:latin typeface="Times New Roman" panose="02020603050405020304" pitchFamily="18" charset="0"/>
              <a:ea typeface="Times New Roman" panose="02020603050405020304" pitchFamily="18" charset="0"/>
            </a:endParaRPr>
          </a:p>
        </p:txBody>
      </p:sp>
      <p:sp>
        <p:nvSpPr>
          <p:cNvPr id="3" name="Dikdörtgen: Köşeleri Yuvarlatılmış 2">
            <a:extLst>
              <a:ext uri="{FF2B5EF4-FFF2-40B4-BE49-F238E27FC236}">
                <a16:creationId xmlns="" xmlns:a16="http://schemas.microsoft.com/office/drawing/2014/main" id="{5F2F344B-5DBB-4C63-B066-6EF35F271816}"/>
              </a:ext>
            </a:extLst>
          </p:cNvPr>
          <p:cNvSpPr/>
          <p:nvPr/>
        </p:nvSpPr>
        <p:spPr>
          <a:xfrm>
            <a:off x="957040" y="9782249"/>
            <a:ext cx="10959529" cy="7431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0970" marR="821690" indent="448945" algn="just">
              <a:lnSpc>
                <a:spcPct val="150000"/>
              </a:lnSpc>
              <a:spcBef>
                <a:spcPts val="5"/>
              </a:spcBef>
            </a:pPr>
            <a:r>
              <a:rPr lang="tr-TR" sz="4000" b="1" dirty="0">
                <a:solidFill>
                  <a:schemeClr val="bg1"/>
                </a:solidFill>
                <a:latin typeface="Times New Roman" panose="02020603050405020304" pitchFamily="18" charset="0"/>
                <a:ea typeface="Times New Roman" panose="02020603050405020304" pitchFamily="18" charset="0"/>
              </a:rPr>
              <a:t>                          ÖZET</a:t>
            </a:r>
          </a:p>
          <a:p>
            <a:pPr marL="140970" marR="821690" indent="448945" algn="just">
              <a:lnSpc>
                <a:spcPct val="150000"/>
              </a:lnSpc>
              <a:spcBef>
                <a:spcPts val="5"/>
              </a:spcBef>
            </a:pPr>
            <a:r>
              <a:rPr lang="tr-TR" sz="2400" dirty="0"/>
              <a:t>Çağdaş sağlık hizmeti anlayışı, öncelikle sağlığın koruması ve geliştirilmesini gerektirmektedir. Bu çerçevede ele alındığında, günümüzde toplumda hijyen uygulamalarının yaygınlaştırılması önemli bir koruyucu sağlık hizmeti olarak değerlendirilmektedir. Hijyen sözcüğü, sağlıklı ortamın korunması amacıyla her türlü hastalık etmeninin ortamdan uzaklaştırılması olarak tanımlanır. Hijyeni sağlamada en temel kural, el temizliğidir. El temizliği, birey ve toplum sağlığının korunması açısından basit, ucuz, toplumun her kesimi tarafından uygulanabilir ve son derece etkili bir </a:t>
            </a:r>
            <a:r>
              <a:rPr lang="tr-TR" sz="2400" dirty="0" err="1" smtClean="0"/>
              <a:t>yöntemdir.Bu</a:t>
            </a:r>
            <a:r>
              <a:rPr lang="tr-TR" sz="2400" dirty="0" smtClean="0"/>
              <a:t> nedenle </a:t>
            </a:r>
            <a:r>
              <a:rPr lang="tr-TR" sz="2400" dirty="0" err="1" smtClean="0"/>
              <a:t>dahada</a:t>
            </a:r>
            <a:r>
              <a:rPr lang="tr-TR" sz="2400" dirty="0" smtClean="0"/>
              <a:t> hijyenik bir yaşam </a:t>
            </a:r>
            <a:r>
              <a:rPr lang="tr-TR" sz="2400" dirty="0" err="1" smtClean="0"/>
              <a:t>sürebilmememiz</a:t>
            </a:r>
            <a:r>
              <a:rPr lang="tr-TR" sz="2400" dirty="0" smtClean="0"/>
              <a:t> adına teknoloji yardımıyla böyle bir proje geliştirilmiştir.</a:t>
            </a:r>
            <a:endParaRPr lang="tr-TR" sz="2400" dirty="0"/>
          </a:p>
          <a:p>
            <a:pPr marL="140970" marR="821690" indent="448945" algn="just">
              <a:lnSpc>
                <a:spcPct val="150000"/>
              </a:lnSpc>
              <a:spcBef>
                <a:spcPts val="5"/>
              </a:spcBef>
            </a:pPr>
            <a:endParaRPr lang="tr-TR" sz="2400" dirty="0"/>
          </a:p>
        </p:txBody>
      </p:sp>
      <p:sp>
        <p:nvSpPr>
          <p:cNvPr id="4" name="Metin kutusu 3">
            <a:extLst>
              <a:ext uri="{FF2B5EF4-FFF2-40B4-BE49-F238E27FC236}">
                <a16:creationId xmlns="" xmlns:a16="http://schemas.microsoft.com/office/drawing/2014/main" id="{7357A925-899C-4CFA-9EFC-547C2E715B53}"/>
              </a:ext>
            </a:extLst>
          </p:cNvPr>
          <p:cNvSpPr txBox="1"/>
          <p:nvPr/>
        </p:nvSpPr>
        <p:spPr>
          <a:xfrm>
            <a:off x="12144375" y="15697200"/>
            <a:ext cx="914400" cy="914400"/>
          </a:xfrm>
          <a:prstGeom prst="rect">
            <a:avLst/>
          </a:prstGeom>
          <a:noFill/>
        </p:spPr>
        <p:txBody>
          <a:bodyPr wrap="square" rtlCol="0">
            <a:spAutoFit/>
          </a:bodyPr>
          <a:lstStyle/>
          <a:p>
            <a:endParaRPr lang="tr-TR" dirty="0"/>
          </a:p>
        </p:txBody>
      </p:sp>
      <p:sp>
        <p:nvSpPr>
          <p:cNvPr id="5" name="Dikdörtgen: Köşeleri Yuvarlatılmış 4">
            <a:extLst>
              <a:ext uri="{FF2B5EF4-FFF2-40B4-BE49-F238E27FC236}">
                <a16:creationId xmlns="" xmlns:a16="http://schemas.microsoft.com/office/drawing/2014/main" id="{BF8F14ED-1115-44DF-8122-507E751EBCFF}"/>
              </a:ext>
            </a:extLst>
          </p:cNvPr>
          <p:cNvSpPr/>
          <p:nvPr/>
        </p:nvSpPr>
        <p:spPr>
          <a:xfrm>
            <a:off x="572830" y="24117298"/>
            <a:ext cx="10770113" cy="7493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bg1"/>
                </a:solidFill>
                <a:latin typeface="Times New Roman" panose="02020603050405020304" pitchFamily="18" charset="0"/>
                <a:ea typeface="Times New Roman" panose="02020603050405020304" pitchFamily="18" charset="0"/>
              </a:rPr>
              <a:t>SONUÇ</a:t>
            </a:r>
          </a:p>
          <a:p>
            <a:pPr algn="ctr"/>
            <a:endParaRPr lang="tr-TR" sz="2400" b="1" dirty="0">
              <a:solidFill>
                <a:schemeClr val="bg1"/>
              </a:solidFill>
              <a:effectLst/>
              <a:latin typeface="Times New Roman" panose="02020603050405020304" pitchFamily="18" charset="0"/>
              <a:ea typeface="Times New Roman" panose="02020603050405020304" pitchFamily="18" charset="0"/>
            </a:endParaRPr>
          </a:p>
          <a:p>
            <a:pPr algn="ctr"/>
            <a:r>
              <a:rPr lang="tr-TR" sz="2400" dirty="0"/>
              <a:t>Bu çalışmada dezenfektanın tamamen hijyenik bir şekilde kullanımı </a:t>
            </a:r>
            <a:r>
              <a:rPr lang="tr-TR" sz="2400" dirty="0" err="1"/>
              <a:t>sağlanmıştır.Teknolojiden</a:t>
            </a:r>
            <a:r>
              <a:rPr lang="tr-TR" sz="2400" dirty="0"/>
              <a:t> gerekli düzeyde </a:t>
            </a:r>
            <a:r>
              <a:rPr lang="tr-TR" sz="2400" dirty="0" err="1"/>
              <a:t>yararlanılmıştır.Kullanımı</a:t>
            </a:r>
            <a:r>
              <a:rPr lang="tr-TR" sz="2400" dirty="0"/>
              <a:t> sırasında insan gücüne herhangi bir ihtiyaç </a:t>
            </a:r>
            <a:r>
              <a:rPr lang="tr-TR" sz="2400" dirty="0" err="1"/>
              <a:t>duyulmamamktadır.Tasarım</a:t>
            </a:r>
            <a:r>
              <a:rPr lang="tr-TR" sz="2400" dirty="0"/>
              <a:t> taşınabilir olduğu için evimizde , işyerimizde veya toplu yaşam alanlarında kullanıma olanak </a:t>
            </a:r>
            <a:r>
              <a:rPr lang="tr-TR" sz="2400" dirty="0" err="1"/>
              <a:t>sağlamaktadır.Kullanılan</a:t>
            </a:r>
            <a:r>
              <a:rPr lang="tr-TR" sz="2400" dirty="0"/>
              <a:t> parçaların hafif olması göz önünde bulundurulmuştur.</a:t>
            </a:r>
            <a:endParaRPr lang="tr-TR" sz="2400" dirty="0"/>
          </a:p>
          <a:p>
            <a:pPr algn="ctr"/>
            <a:endParaRPr lang="tr-TR" sz="2400" dirty="0"/>
          </a:p>
        </p:txBody>
      </p:sp>
      <p:pic>
        <p:nvPicPr>
          <p:cNvPr id="14" name="Resim 13" descr="C:\Users\Hp\Desktop\3881515b-6abe-41c7-8f9f-1043f4f2a7d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0336" y="9782248"/>
            <a:ext cx="10262143" cy="6372151"/>
          </a:xfrm>
          <a:prstGeom prst="rect">
            <a:avLst/>
          </a:prstGeom>
          <a:noFill/>
          <a:ln>
            <a:noFill/>
          </a:ln>
        </p:spPr>
      </p:pic>
      <p:pic>
        <p:nvPicPr>
          <p:cNvPr id="16" name="Resim 15" descr="C:\Users\Hp\Desktop\c8d2959e-1fd7-4883-8ccd-fafb026e2e9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0541" y="17841257"/>
            <a:ext cx="8772525" cy="5673875"/>
          </a:xfrm>
          <a:prstGeom prst="rect">
            <a:avLst/>
          </a:prstGeom>
          <a:noFill/>
          <a:ln>
            <a:noFill/>
          </a:ln>
        </p:spPr>
      </p:pic>
      <p:pic>
        <p:nvPicPr>
          <p:cNvPr id="1026" name="Picture 2" descr="C:\Users\Hp\Desktop\87c3d3c3-0bc5-469f-91c8-f7b908ad527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1575" y="24117299"/>
            <a:ext cx="9645702" cy="749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148680"/>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TM04033937[[fn=Uçak İzi]]</Template>
  <TotalTime>139</TotalTime>
  <Words>246</Words>
  <Application>Microsoft Office PowerPoint</Application>
  <PresentationFormat>Özel</PresentationFormat>
  <Paragraphs>18</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Uçak İzi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ajadjjdkdkafs</dc:title>
  <dc:creator>DELL</dc:creator>
  <cp:lastModifiedBy>Hp</cp:lastModifiedBy>
  <cp:revision>17</cp:revision>
  <dcterms:created xsi:type="dcterms:W3CDTF">2020-10-02T18:15:31Z</dcterms:created>
  <dcterms:modified xsi:type="dcterms:W3CDTF">2021-07-01T17:20:11Z</dcterms:modified>
</cp:coreProperties>
</file>