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1"/>
  </p:notesMasterIdLst>
  <p:handoutMasterIdLst>
    <p:handoutMasterId r:id="rId12"/>
  </p:handoutMasterIdLst>
  <p:sldIdLst>
    <p:sldId id="288" r:id="rId2"/>
    <p:sldId id="257" r:id="rId3"/>
    <p:sldId id="311" r:id="rId4"/>
    <p:sldId id="312" r:id="rId5"/>
    <p:sldId id="313" r:id="rId6"/>
    <p:sldId id="314" r:id="rId7"/>
    <p:sldId id="315" r:id="rId8"/>
    <p:sldId id="310" r:id="rId9"/>
    <p:sldId id="287" r:id="rId10"/>
  </p:sldIdLst>
  <p:sldSz cx="12192000" cy="6858000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219" userDrawn="1">
          <p15:clr>
            <a:srgbClr val="A4A3A4"/>
          </p15:clr>
        </p15:guide>
        <p15:guide id="2" pos="1475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E12"/>
    <a:srgbClr val="E3C792"/>
    <a:srgbClr val="3D79AB"/>
    <a:srgbClr val="E9C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0354" autoAdjust="0"/>
  </p:normalViewPr>
  <p:slideViewPr>
    <p:cSldViewPr snapToGrid="0">
      <p:cViewPr>
        <p:scale>
          <a:sx n="117" d="100"/>
          <a:sy n="117" d="100"/>
        </p:scale>
        <p:origin x="-21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0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5" d="100"/>
        <a:sy n="135" d="100"/>
      </p:scale>
      <p:origin x="0" y="15636"/>
    </p:cViewPr>
  </p:sorterViewPr>
  <p:notesViewPr>
    <p:cSldViewPr snapToGrid="0">
      <p:cViewPr varScale="1">
        <p:scale>
          <a:sx n="67" d="100"/>
          <a:sy n="67" d="100"/>
        </p:scale>
        <p:origin x="-3106" y="-77"/>
      </p:cViewPr>
      <p:guideLst>
        <p:guide orient="horz" pos="4219"/>
        <p:guide orient="horz" pos="3108"/>
        <p:guide pos="1475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14569-1DBE-4C77-BCF4-DEE1713609A8}" type="datetimeFigureOut">
              <a:rPr lang="tr-TR" smtClean="0"/>
              <a:t>17.05.2024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Cloning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EC3D1-CAC1-447D-8B52-9322E5182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68098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7A0D5-F3C1-4BB0-9067-14FBB86BF713}" type="datetimeFigureOut">
              <a:rPr lang="tr-TR" smtClean="0"/>
              <a:t>17.05.2024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Cloning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1DC1A-FA7A-405E-8D00-E07AC7F09F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8333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58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426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07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DA71-B56F-410A-BD38-1BECE5F49771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12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9387-D547-45AA-A996-D9AFDCC7A0B6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81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5AB4-7AEE-454A-8661-D0476A6144ED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392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10D-34F2-4F94-B103-B85B39826C51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931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A493-5E0B-411B-AA0E-A571488D34E7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461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67FC-6542-470B-A1B3-6BF106336C79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302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82D5-0BC1-4D14-961D-FDDD97590643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00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F76-F04E-424E-94F3-3EA1E9D2C808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13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5BCFA-273D-4087-BD1C-681B827ED73D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13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8413-4FFC-4D76-86D0-749215F698B9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70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39800-1217-4B66-85B2-597FE8106714}" type="datetime1">
              <a:rPr lang="tr-TR" smtClean="0"/>
              <a:t>17.05.2024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36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F95C-4B63-4285-A934-4A54F64846BE}" type="datetime1">
              <a:rPr lang="tr-TR" smtClean="0"/>
              <a:t>17.05.2024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3A3B-ABCF-45DA-956D-55E21B171131}" type="datetime1">
              <a:rPr lang="tr-TR" smtClean="0"/>
              <a:t>17.05.2024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24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8D01-6B41-41B3-BDA7-0BF162F73471}" type="datetime1">
              <a:rPr lang="tr-TR" smtClean="0"/>
              <a:t>17.05.2024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78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FEF4-C4F0-4A32-B1B8-35DE5FD2A49C}" type="datetime1">
              <a:rPr lang="tr-TR" smtClean="0"/>
              <a:t>17.05.2024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20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40ED-B60F-4D3A-84C4-D8EA63FFBF84}" type="datetime1">
              <a:rPr lang="tr-TR" smtClean="0"/>
              <a:t>17.05.2024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13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1AE7E-1624-4405-9A92-B69511640D82}" type="datetime1">
              <a:rPr lang="tr-TR" smtClean="0"/>
              <a:t>17.05.2024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B82AEC-9876-4D96-8672-640C821026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65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ley.com/en-us/search?pq=|relevance|author:Theodora+Hatziioannou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wiley.com/en-us/search?pq=|relevance|author:Glenn+F.+Ral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ley.com/en-us/search?pq=|relevance|author:Vincent+R.+Racaniello" TargetMode="External"/><Relationship Id="rId5" Type="http://schemas.openxmlformats.org/officeDocument/2006/relationships/hyperlink" Target="https://www.wiley.com/en-us/search?pq=|relevance|author:Jane+Flint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wiley.com/en-us/search?pq=|relevance|author:Anna+Marie+Skalk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/>
        </p:nvSpPr>
        <p:spPr>
          <a:xfrm flipV="1">
            <a:off x="4908653" y="-5258"/>
            <a:ext cx="7283347" cy="462453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2"/>
          <p:cNvSpPr txBox="1"/>
          <p:nvPr/>
        </p:nvSpPr>
        <p:spPr>
          <a:xfrm>
            <a:off x="890649" y="2933098"/>
            <a:ext cx="10432473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113E67"/>
                </a:solidFill>
                <a:cs typeface="Trebuchet MS"/>
              </a:rPr>
              <a:t>TEZ BAŞLIĞI</a:t>
            </a:r>
            <a:endParaRPr lang="tr-TR" sz="1400" dirty="0"/>
          </a:p>
          <a:p>
            <a:pPr marL="12700" algn="ctr"/>
            <a:endParaRPr lang="tr-TR" sz="3000" dirty="0" smtClean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marL="12700" algn="ctr"/>
            <a:endParaRPr lang="tr-TR" sz="2000" dirty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526103" y="3836470"/>
            <a:ext cx="3578225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ct val="100000"/>
              </a:lnSpc>
            </a:pPr>
            <a:r>
              <a:rPr lang="tr-TR" sz="1500" b="1" i="1" dirty="0" smtClean="0">
                <a:solidFill>
                  <a:srgbClr val="113E67"/>
                </a:solidFill>
                <a:latin typeface="Trebuchet MS"/>
                <a:cs typeface="Trebuchet MS"/>
              </a:rPr>
              <a:t>Öğrenci Ad-</a:t>
            </a:r>
            <a:r>
              <a:rPr lang="tr-TR" sz="1500" b="1" i="1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Soyad</a:t>
            </a:r>
            <a:endParaRPr lang="tr-TR" sz="1500" b="1" i="1" dirty="0" smtClean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marL="0" algn="ctr">
              <a:lnSpc>
                <a:spcPct val="100000"/>
              </a:lnSpc>
            </a:pPr>
            <a:r>
              <a:rPr lang="tr-TR" sz="1500" b="1" i="1" dirty="0" smtClean="0">
                <a:solidFill>
                  <a:srgbClr val="113E67"/>
                </a:solidFill>
                <a:latin typeface="Trebuchet MS"/>
                <a:cs typeface="Trebuchet MS"/>
              </a:rPr>
              <a:t>Danışman: …………………..</a:t>
            </a:r>
            <a:endParaRPr lang="tr-TR" sz="1500" b="1" i="1" dirty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algn="ctr"/>
            <a:r>
              <a:rPr lang="tr-TR" sz="1200" i="1" spc="-10" dirty="0" smtClean="0">
                <a:solidFill>
                  <a:srgbClr val="113E67"/>
                </a:solidFill>
                <a:latin typeface="Trebuchet MS"/>
                <a:cs typeface="Trebuchet MS"/>
              </a:rPr>
              <a:t>Jüri: ………….</a:t>
            </a:r>
          </a:p>
          <a:p>
            <a:pPr algn="ctr"/>
            <a:r>
              <a:rPr lang="tr-TR" sz="1200" i="1" spc="-10" dirty="0">
                <a:solidFill>
                  <a:srgbClr val="113E67"/>
                </a:solidFill>
                <a:cs typeface="Trebuchet MS"/>
              </a:rPr>
              <a:t>Jüri: ………….</a:t>
            </a:r>
          </a:p>
          <a:p>
            <a:pPr algn="ctr"/>
            <a:r>
              <a:rPr lang="tr-TR" sz="1200" i="1" spc="-10" dirty="0" smtClean="0">
                <a:solidFill>
                  <a:srgbClr val="113E67"/>
                </a:solidFill>
                <a:latin typeface="Trebuchet MS"/>
                <a:cs typeface="Trebuchet MS"/>
              </a:rPr>
              <a:t>Karadeniz Teknik Üniversitesi</a:t>
            </a:r>
            <a:endParaRPr lang="tr-TR" sz="1200" i="1" spc="-10" dirty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algn="ctr"/>
            <a:r>
              <a:rPr lang="tr-TR" sz="1200" i="1" spc="-10" dirty="0" smtClean="0">
                <a:solidFill>
                  <a:srgbClr val="113E67"/>
                </a:solidFill>
                <a:latin typeface="Trebuchet MS"/>
                <a:cs typeface="Trebuchet MS"/>
              </a:rPr>
              <a:t>Biyoloji Bölümü</a:t>
            </a:r>
            <a:endParaRPr lang="tr-TR" sz="1200" i="1" spc="-10" dirty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algn="ctr"/>
            <a:r>
              <a:rPr lang="tr-TR" sz="1200" i="1" spc="-10" dirty="0" smtClean="0">
                <a:solidFill>
                  <a:srgbClr val="113E67"/>
                </a:solidFill>
                <a:latin typeface="Trebuchet MS"/>
                <a:cs typeface="Trebuchet MS"/>
              </a:rPr>
              <a:t>Trabzon/TÜRKİYE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5136616" y="843818"/>
            <a:ext cx="1963797" cy="19052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5"/>
          <p:cNvSpPr/>
          <p:nvPr/>
        </p:nvSpPr>
        <p:spPr>
          <a:xfrm>
            <a:off x="-1" y="6477000"/>
            <a:ext cx="4168239" cy="381000"/>
          </a:xfrm>
          <a:custGeom>
            <a:avLst/>
            <a:gdLst/>
            <a:ahLst/>
            <a:cxnLst/>
            <a:rect l="l" t="t" r="r" b="b"/>
            <a:pathLst>
              <a:path w="3636820" h="381000">
                <a:moveTo>
                  <a:pt x="2920995" y="0"/>
                </a:moveTo>
                <a:lnTo>
                  <a:pt x="0" y="0"/>
                </a:lnTo>
                <a:lnTo>
                  <a:pt x="0" y="381000"/>
                </a:lnTo>
                <a:lnTo>
                  <a:pt x="3636820" y="381000"/>
                </a:lnTo>
                <a:lnTo>
                  <a:pt x="2920995" y="0"/>
                </a:lnTo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6"/>
          <p:cNvSpPr/>
          <p:nvPr/>
        </p:nvSpPr>
        <p:spPr>
          <a:xfrm>
            <a:off x="2717982" y="6091056"/>
            <a:ext cx="8382000" cy="767938"/>
          </a:xfrm>
          <a:custGeom>
            <a:avLst/>
            <a:gdLst>
              <a:gd name="connsiteX0" fmla="*/ 7416800 w 7416800"/>
              <a:gd name="connsiteY0" fmla="*/ 0 h 1331569"/>
              <a:gd name="connsiteX1" fmla="*/ 0 w 7416800"/>
              <a:gd name="connsiteY1" fmla="*/ 0 h 1331569"/>
              <a:gd name="connsiteX2" fmla="*/ 724153 w 7416800"/>
              <a:gd name="connsiteY2" fmla="*/ 1310818 h 1331569"/>
              <a:gd name="connsiteX3" fmla="*/ 7416800 w 7416800"/>
              <a:gd name="connsiteY3" fmla="*/ 1331569 h 1331569"/>
              <a:gd name="connsiteX4" fmla="*/ 7416800 w 7416800"/>
              <a:gd name="connsiteY4" fmla="*/ 0 h 1331569"/>
              <a:gd name="connsiteX0" fmla="*/ 7416800 w 7416800"/>
              <a:gd name="connsiteY0" fmla="*/ 0 h 1341945"/>
              <a:gd name="connsiteX1" fmla="*/ 0 w 7416800"/>
              <a:gd name="connsiteY1" fmla="*/ 0 h 1341945"/>
              <a:gd name="connsiteX2" fmla="*/ 734660 w 7416800"/>
              <a:gd name="connsiteY2" fmla="*/ 1341945 h 1341945"/>
              <a:gd name="connsiteX3" fmla="*/ 7416800 w 7416800"/>
              <a:gd name="connsiteY3" fmla="*/ 1331569 h 1341945"/>
              <a:gd name="connsiteX4" fmla="*/ 7416800 w 7416800"/>
              <a:gd name="connsiteY4" fmla="*/ 0 h 134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6800" h="1341945">
                <a:moveTo>
                  <a:pt x="7416800" y="0"/>
                </a:moveTo>
                <a:lnTo>
                  <a:pt x="0" y="0"/>
                </a:lnTo>
                <a:lnTo>
                  <a:pt x="734660" y="1341945"/>
                </a:lnTo>
                <a:lnTo>
                  <a:pt x="7416800" y="1331569"/>
                </a:lnTo>
                <a:lnTo>
                  <a:pt x="7416800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6"/>
          <p:cNvSpPr/>
          <p:nvPr/>
        </p:nvSpPr>
        <p:spPr>
          <a:xfrm>
            <a:off x="3758540" y="5528413"/>
            <a:ext cx="8433460" cy="1331569"/>
          </a:xfrm>
          <a:custGeom>
            <a:avLst/>
            <a:gdLst/>
            <a:ahLst/>
            <a:cxnLst/>
            <a:rect l="l" t="t" r="r" b="b"/>
            <a:pathLst>
              <a:path w="7416800" h="1331569">
                <a:moveTo>
                  <a:pt x="7416800" y="0"/>
                </a:moveTo>
                <a:lnTo>
                  <a:pt x="0" y="0"/>
                </a:lnTo>
                <a:lnTo>
                  <a:pt x="2431681" y="1331569"/>
                </a:lnTo>
                <a:lnTo>
                  <a:pt x="7416800" y="1331569"/>
                </a:lnTo>
                <a:lnTo>
                  <a:pt x="7416800" y="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4"/>
          <p:cNvSpPr/>
          <p:nvPr/>
        </p:nvSpPr>
        <p:spPr>
          <a:xfrm>
            <a:off x="0" y="0"/>
            <a:ext cx="8971808" cy="457196"/>
          </a:xfrm>
          <a:custGeom>
            <a:avLst/>
            <a:gdLst/>
            <a:ahLst/>
            <a:cxnLst/>
            <a:rect l="l" t="t" r="r" b="b"/>
            <a:pathLst>
              <a:path w="7975600" h="457196">
                <a:moveTo>
                  <a:pt x="0" y="3"/>
                </a:moveTo>
                <a:lnTo>
                  <a:pt x="0" y="457200"/>
                </a:lnTo>
                <a:lnTo>
                  <a:pt x="7975600" y="457200"/>
                </a:lnTo>
                <a:lnTo>
                  <a:pt x="7188206" y="3"/>
                </a:lnTo>
                <a:lnTo>
                  <a:pt x="0" y="3"/>
                </a:lnTo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66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Tez Konu Kapsam İÇERİK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87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Materyal-Yöntem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4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Bulgular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4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Tartışma-Literatür Karşılaştırması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4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Sonuç-Öneriler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4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6097"/>
            <a:ext cx="9007524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 smtClean="0">
                <a:solidFill>
                  <a:srgbClr val="3D79AB"/>
                </a:solidFill>
              </a:rPr>
              <a:t>. </a:t>
            </a:r>
            <a:r>
              <a:rPr lang="tr-TR" b="1" dirty="0" smtClean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 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  <a:p>
            <a:endParaRPr lang="tr-TR" dirty="0">
              <a:solidFill>
                <a:srgbClr val="3D79AB"/>
              </a:solidFill>
            </a:endParaRPr>
          </a:p>
        </p:txBody>
      </p:sp>
      <p:sp>
        <p:nvSpPr>
          <p:cNvPr id="21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"/>
          <p:cNvSpPr txBox="1"/>
          <p:nvPr/>
        </p:nvSpPr>
        <p:spPr>
          <a:xfrm>
            <a:off x="979908" y="430025"/>
            <a:ext cx="555775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8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800" i="1" spc="-10" dirty="0" smtClean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800" dirty="0">
              <a:cs typeface="Trebuchet MS"/>
            </a:endParaRPr>
          </a:p>
        </p:txBody>
      </p:sp>
      <p:sp>
        <p:nvSpPr>
          <p:cNvPr id="25" name="object 2"/>
          <p:cNvSpPr txBox="1"/>
          <p:nvPr/>
        </p:nvSpPr>
        <p:spPr>
          <a:xfrm>
            <a:off x="7904617" y="494909"/>
            <a:ext cx="418616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700" dirty="0" smtClean="0">
                <a:solidFill>
                  <a:srgbClr val="113E67"/>
                </a:solidFill>
                <a:latin typeface="Trebuchet MS"/>
                <a:cs typeface="Trebuchet MS"/>
              </a:rPr>
              <a:t>Mail adresi</a:t>
            </a:r>
            <a:endParaRPr lang="tr-TR" sz="7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78505" y="1063361"/>
            <a:ext cx="5979695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Başlık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11159066" cy="354741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Kaynakça (Sayfa sayısı artırılabilir)</a:t>
            </a:r>
            <a:endParaRPr lang="tr-TR" sz="2400" dirty="0" smtClean="0"/>
          </a:p>
          <a:p>
            <a:pPr marL="40005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4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2"/>
          <p:cNvSpPr txBox="1"/>
          <p:nvPr/>
        </p:nvSpPr>
        <p:spPr>
          <a:xfrm>
            <a:off x="979908" y="430025"/>
            <a:ext cx="5557758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tr-TR" sz="700" i="1" spc="-10" dirty="0">
                <a:solidFill>
                  <a:srgbClr val="113E67"/>
                </a:solidFill>
                <a:cs typeface="Trebuchet MS"/>
              </a:rPr>
              <a:t>Karadeniz Teknik Üniversitesi</a:t>
            </a:r>
          </a:p>
          <a:p>
            <a:pPr algn="ctr"/>
            <a:r>
              <a:rPr lang="tr-TR" sz="700" i="1" spc="-10" dirty="0">
                <a:solidFill>
                  <a:srgbClr val="113E67"/>
                </a:solidFill>
                <a:cs typeface="Trebuchet MS"/>
              </a:rPr>
              <a:t>Biyoloji Bölümü</a:t>
            </a:r>
          </a:p>
          <a:p>
            <a:pPr algn="ctr"/>
            <a:r>
              <a:rPr lang="tr-TR" sz="700" i="1" spc="-10" dirty="0">
                <a:solidFill>
                  <a:srgbClr val="113E67"/>
                </a:solidFill>
                <a:cs typeface="Trebuchet MS"/>
              </a:rPr>
              <a:t>Trabzon/TÜRKİYE</a:t>
            </a:r>
            <a:endParaRPr lang="tr-TR" sz="700" dirty="0">
              <a:cs typeface="Trebuchet MS"/>
            </a:endParaRP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157" y="6582233"/>
            <a:ext cx="8944367" cy="275768"/>
          </a:xfrm>
        </p:spPr>
        <p:txBody>
          <a:bodyPr/>
          <a:lstStyle/>
          <a:p>
            <a:r>
              <a:rPr lang="tr-TR" b="1" dirty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>
                <a:solidFill>
                  <a:srgbClr val="3D79AB"/>
                </a:solidFill>
              </a:rPr>
              <a:t>		</a:t>
            </a:r>
            <a:r>
              <a:rPr lang="en-US" b="1" dirty="0">
                <a:solidFill>
                  <a:srgbClr val="3D79AB"/>
                </a:solidFill>
              </a:rPr>
              <a:t> </a:t>
            </a:r>
            <a:r>
              <a:rPr lang="tr-TR" b="1" dirty="0" smtClean="0">
                <a:solidFill>
                  <a:srgbClr val="3D79AB"/>
                </a:solidFill>
              </a:rPr>
              <a:t>Tez </a:t>
            </a:r>
            <a:r>
              <a:rPr lang="tr-TR" b="1" dirty="0" err="1" smtClean="0">
                <a:solidFill>
                  <a:srgbClr val="3D79AB"/>
                </a:solidFill>
              </a:rPr>
              <a:t>Başığı</a:t>
            </a:r>
            <a:endParaRPr lang="tr-TR" b="1" dirty="0">
              <a:solidFill>
                <a:srgbClr val="3D79AB"/>
              </a:solidFill>
            </a:endParaRPr>
          </a:p>
        </p:txBody>
      </p:sp>
      <p:pic>
        <p:nvPicPr>
          <p:cNvPr id="2050" name="Resim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993" y="2457450"/>
            <a:ext cx="8834596" cy="285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ikdörtgen 16"/>
          <p:cNvSpPr/>
          <p:nvPr/>
        </p:nvSpPr>
        <p:spPr>
          <a:xfrm>
            <a:off x="1175728" y="6351569"/>
            <a:ext cx="1002182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700" dirty="0" smtClean="0"/>
              <a:t> </a:t>
            </a:r>
            <a:r>
              <a:rPr lang="tr-TR" sz="700" b="1" dirty="0" err="1"/>
              <a:t>Principles</a:t>
            </a:r>
            <a:r>
              <a:rPr lang="tr-TR" sz="700" b="1" dirty="0"/>
              <a:t> of </a:t>
            </a:r>
            <a:r>
              <a:rPr lang="tr-TR" sz="700" b="1" dirty="0" err="1"/>
              <a:t>Virology</a:t>
            </a:r>
            <a:r>
              <a:rPr lang="tr-TR" sz="700" b="1" dirty="0"/>
              <a:t>, 5e</a:t>
            </a:r>
            <a:r>
              <a:rPr lang="tr-TR" sz="700" b="1" dirty="0" smtClean="0"/>
              <a:t>. </a:t>
            </a:r>
            <a:r>
              <a:rPr lang="tr-TR" sz="800" dirty="0" err="1">
                <a:hlinkClick r:id="rId5"/>
              </a:rPr>
              <a:t>Jane</a:t>
            </a:r>
            <a:r>
              <a:rPr lang="tr-TR" sz="800" dirty="0">
                <a:hlinkClick r:id="rId5"/>
              </a:rPr>
              <a:t> </a:t>
            </a:r>
            <a:r>
              <a:rPr lang="tr-TR" sz="800" dirty="0" err="1">
                <a:hlinkClick r:id="rId5"/>
              </a:rPr>
              <a:t>Flint</a:t>
            </a:r>
            <a:r>
              <a:rPr lang="tr-TR" sz="800" dirty="0"/>
              <a:t>, </a:t>
            </a:r>
            <a:r>
              <a:rPr lang="tr-TR" sz="800" dirty="0">
                <a:hlinkClick r:id="rId6"/>
              </a:rPr>
              <a:t>Vincent R. </a:t>
            </a:r>
            <a:r>
              <a:rPr lang="tr-TR" sz="800" dirty="0" err="1">
                <a:hlinkClick r:id="rId6"/>
              </a:rPr>
              <a:t>Racaniello</a:t>
            </a:r>
            <a:r>
              <a:rPr lang="tr-TR" sz="800" dirty="0"/>
              <a:t>, </a:t>
            </a:r>
            <a:r>
              <a:rPr lang="tr-TR" sz="800" dirty="0" err="1">
                <a:hlinkClick r:id="rId7"/>
              </a:rPr>
              <a:t>Glenn</a:t>
            </a:r>
            <a:r>
              <a:rPr lang="tr-TR" sz="800" dirty="0">
                <a:hlinkClick r:id="rId7"/>
              </a:rPr>
              <a:t> F. </a:t>
            </a:r>
            <a:r>
              <a:rPr lang="tr-TR" sz="800" dirty="0" err="1">
                <a:hlinkClick r:id="rId7"/>
              </a:rPr>
              <a:t>Rall</a:t>
            </a:r>
            <a:r>
              <a:rPr lang="tr-TR" sz="800" dirty="0"/>
              <a:t>, </a:t>
            </a:r>
            <a:r>
              <a:rPr lang="tr-TR" sz="800" dirty="0" err="1">
                <a:hlinkClick r:id="rId8"/>
              </a:rPr>
              <a:t>Theodora</a:t>
            </a:r>
            <a:r>
              <a:rPr lang="tr-TR" sz="800" dirty="0">
                <a:hlinkClick r:id="rId8"/>
              </a:rPr>
              <a:t> </a:t>
            </a:r>
            <a:r>
              <a:rPr lang="tr-TR" sz="800" dirty="0" err="1">
                <a:hlinkClick r:id="rId8"/>
              </a:rPr>
              <a:t>Hatziioannou</a:t>
            </a:r>
            <a:r>
              <a:rPr lang="tr-TR" sz="800" dirty="0"/>
              <a:t>, </a:t>
            </a:r>
            <a:r>
              <a:rPr lang="tr-TR" sz="800" dirty="0" err="1">
                <a:hlinkClick r:id="rId9"/>
              </a:rPr>
              <a:t>Anna</a:t>
            </a:r>
            <a:r>
              <a:rPr lang="tr-TR" sz="800" dirty="0">
                <a:hlinkClick r:id="rId9"/>
              </a:rPr>
              <a:t> Marie </a:t>
            </a:r>
            <a:r>
              <a:rPr lang="tr-TR" sz="800" dirty="0" err="1" smtClean="0">
                <a:hlinkClick r:id="rId9"/>
              </a:rPr>
              <a:t>Skalka</a:t>
            </a:r>
            <a:r>
              <a:rPr lang="tr-TR" sz="800" dirty="0" smtClean="0"/>
              <a:t>  ISBN</a:t>
            </a:r>
            <a:r>
              <a:rPr lang="tr-TR" sz="800" dirty="0"/>
              <a:t>: 978-1-683-67358-3</a:t>
            </a:r>
          </a:p>
          <a:p>
            <a:r>
              <a:rPr lang="tr-TR" sz="700" b="1" dirty="0" smtClean="0"/>
              <a:t> </a:t>
            </a:r>
            <a:endParaRPr lang="tr-TR" sz="1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2277836" y="1673679"/>
            <a:ext cx="6694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Konu ile alakalı güzel bir görsel, özlü söz ya da herhangi bir tercih edilen  ilave yapılabilir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sleeping in class clipar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075" y="37262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4"/>
          <p:cNvSpPr/>
          <p:nvPr/>
        </p:nvSpPr>
        <p:spPr>
          <a:xfrm>
            <a:off x="85292" y="209372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10160000" h="2400300">
                <a:moveTo>
                  <a:pt x="0" y="2400300"/>
                </a:moveTo>
                <a:lnTo>
                  <a:pt x="10160000" y="2400300"/>
                </a:lnTo>
                <a:lnTo>
                  <a:pt x="10160000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188DC0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3"/>
          <p:cNvSpPr/>
          <p:nvPr/>
        </p:nvSpPr>
        <p:spPr>
          <a:xfrm>
            <a:off x="85292" y="669354"/>
            <a:ext cx="12032954" cy="220397"/>
          </a:xfrm>
          <a:custGeom>
            <a:avLst/>
            <a:gdLst/>
            <a:ahLst/>
            <a:cxnLst/>
            <a:rect l="l" t="t" r="r" b="b"/>
            <a:pathLst>
              <a:path w="9347200" h="114300">
                <a:moveTo>
                  <a:pt x="0" y="114300"/>
                </a:moveTo>
                <a:lnTo>
                  <a:pt x="9347200" y="114300"/>
                </a:lnTo>
                <a:lnTo>
                  <a:pt x="93472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13F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4"/>
          <p:cNvSpPr/>
          <p:nvPr/>
        </p:nvSpPr>
        <p:spPr>
          <a:xfrm>
            <a:off x="305088" y="368915"/>
            <a:ext cx="595090" cy="5773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2"/>
          <p:cNvSpPr txBox="1"/>
          <p:nvPr/>
        </p:nvSpPr>
        <p:spPr>
          <a:xfrm>
            <a:off x="979908" y="430025"/>
            <a:ext cx="5557758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tr-TR" sz="500" dirty="0" smtClean="0">
                <a:solidFill>
                  <a:srgbClr val="113E67"/>
                </a:solidFill>
                <a:latin typeface="Trebuchet MS"/>
                <a:cs typeface="Trebuchet MS"/>
              </a:rPr>
              <a:t>Karadeniz Technical </a:t>
            </a: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University</a:t>
            </a:r>
            <a:endParaRPr lang="tr-TR" sz="500" dirty="0" smtClean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Department</a:t>
            </a:r>
            <a:r>
              <a:rPr lang="tr-TR" sz="500" dirty="0" smtClean="0">
                <a:solidFill>
                  <a:srgbClr val="113E67"/>
                </a:solidFill>
                <a:latin typeface="Trebuchet MS"/>
                <a:cs typeface="Trebuchet MS"/>
              </a:rPr>
              <a:t> of </a:t>
            </a: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Biology</a:t>
            </a:r>
            <a:endParaRPr lang="tr-TR" sz="500" dirty="0" smtClean="0">
              <a:solidFill>
                <a:srgbClr val="113E67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Molecular</a:t>
            </a:r>
            <a:r>
              <a:rPr lang="tr-TR" sz="500" dirty="0" smtClean="0">
                <a:solidFill>
                  <a:srgbClr val="113E67"/>
                </a:solidFill>
                <a:latin typeface="Trebuchet MS"/>
                <a:cs typeface="Trebuchet MS"/>
              </a:rPr>
              <a:t> </a:t>
            </a: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Biology</a:t>
            </a:r>
            <a:r>
              <a:rPr lang="tr-TR" sz="500" dirty="0" smtClean="0">
                <a:solidFill>
                  <a:srgbClr val="113E67"/>
                </a:solidFill>
                <a:latin typeface="Trebuchet MS"/>
                <a:cs typeface="Trebuchet MS"/>
              </a:rPr>
              <a:t> </a:t>
            </a:r>
            <a:r>
              <a:rPr lang="tr-TR" sz="500" dirty="0" err="1" smtClean="0">
                <a:solidFill>
                  <a:srgbClr val="113E67"/>
                </a:solidFill>
                <a:latin typeface="Trebuchet MS"/>
                <a:cs typeface="Trebuchet MS"/>
              </a:rPr>
              <a:t>Laboratory</a:t>
            </a:r>
            <a:endParaRPr sz="500" dirty="0">
              <a:latin typeface="Trebuchet MS"/>
              <a:cs typeface="Trebuchet MS"/>
            </a:endParaRPr>
          </a:p>
        </p:txBody>
      </p:sp>
      <p:sp>
        <p:nvSpPr>
          <p:cNvPr id="14" name="object 2"/>
          <p:cNvSpPr txBox="1"/>
          <p:nvPr/>
        </p:nvSpPr>
        <p:spPr>
          <a:xfrm>
            <a:off x="7904617" y="494909"/>
            <a:ext cx="4186161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tr-TR" sz="400" dirty="0" smtClean="0">
                <a:solidFill>
                  <a:srgbClr val="113E67"/>
                </a:solidFill>
                <a:latin typeface="Trebuchet MS"/>
                <a:cs typeface="Trebuchet MS"/>
              </a:rPr>
              <a:t>http://</a:t>
            </a:r>
            <a:r>
              <a:rPr lang="tr-TR" sz="500" dirty="0" smtClean="0">
                <a:solidFill>
                  <a:srgbClr val="113E67"/>
                </a:solidFill>
                <a:latin typeface="Trebuchet MS"/>
                <a:cs typeface="Trebuchet MS"/>
              </a:rPr>
              <a:t>aves.ktu.edu/belduz</a:t>
            </a:r>
            <a:endParaRPr lang="tr-TR" sz="400" dirty="0" smtClean="0">
              <a:solidFill>
                <a:srgbClr val="113E67"/>
              </a:solidFill>
              <a:latin typeface="Trebuchet MS"/>
              <a:cs typeface="Trebuchet MS"/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157" y="6582233"/>
            <a:ext cx="8944367" cy="275768"/>
          </a:xfrm>
        </p:spPr>
        <p:txBody>
          <a:bodyPr/>
          <a:lstStyle/>
          <a:p>
            <a:r>
              <a:rPr lang="tr-TR" b="1" dirty="0" smtClean="0">
                <a:solidFill>
                  <a:srgbClr val="3D79AB"/>
                </a:solidFill>
              </a:rPr>
              <a:t>Öğrenci ad </a:t>
            </a:r>
            <a:r>
              <a:rPr lang="tr-TR" b="1" dirty="0" err="1" smtClean="0">
                <a:solidFill>
                  <a:srgbClr val="3D79AB"/>
                </a:solidFill>
              </a:rPr>
              <a:t>soyad</a:t>
            </a:r>
            <a:r>
              <a:rPr lang="tr-TR" b="1" dirty="0">
                <a:solidFill>
                  <a:srgbClr val="3D79AB"/>
                </a:solidFill>
              </a:rPr>
              <a:t>		</a:t>
            </a:r>
            <a:r>
              <a:rPr lang="tr-TR" b="1" dirty="0" smtClean="0">
                <a:solidFill>
                  <a:srgbClr val="3D79AB"/>
                </a:solidFill>
              </a:rPr>
              <a:t>Tez başlığı</a:t>
            </a:r>
            <a:endParaRPr lang="tr-TR" b="1" dirty="0">
              <a:solidFill>
                <a:srgbClr val="3D79AB"/>
              </a:solidFill>
            </a:endParaRPr>
          </a:p>
          <a:p>
            <a:endParaRPr lang="tr-TR" b="1" dirty="0">
              <a:solidFill>
                <a:srgbClr val="3D79AB"/>
              </a:solidFill>
            </a:endParaRPr>
          </a:p>
        </p:txBody>
      </p:sp>
      <p:sp>
        <p:nvSpPr>
          <p:cNvPr id="16" name="Başlık 7"/>
          <p:cNvSpPr>
            <a:spLocks noGrp="1"/>
          </p:cNvSpPr>
          <p:nvPr>
            <p:ph type="title"/>
          </p:nvPr>
        </p:nvSpPr>
        <p:spPr>
          <a:xfrm>
            <a:off x="602633" y="2710502"/>
            <a:ext cx="11348977" cy="471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 smtClean="0"/>
              <a:t>Dinlediğiniz için teşekkürler</a:t>
            </a:r>
            <a:endParaRPr lang="tr-TR" sz="2200" i="1" dirty="0"/>
          </a:p>
        </p:txBody>
      </p:sp>
    </p:spTree>
    <p:extLst>
      <p:ext uri="{BB962C8B-B14F-4D97-AF65-F5344CB8AC3E}">
        <p14:creationId xmlns:p14="http://schemas.microsoft.com/office/powerpoint/2010/main" val="22763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7019</TotalTime>
  <Words>218</Words>
  <Application>Microsoft Office PowerPoint</Application>
  <PresentationFormat>Özel</PresentationFormat>
  <Paragraphs>69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Facet</vt:lpstr>
      <vt:lpstr>PowerPoint Sunusu</vt:lpstr>
      <vt:lpstr>Başlık</vt:lpstr>
      <vt:lpstr>Başlık</vt:lpstr>
      <vt:lpstr>Başlık</vt:lpstr>
      <vt:lpstr>Başlık</vt:lpstr>
      <vt:lpstr>Başlık</vt:lpstr>
      <vt:lpstr>Başlık</vt:lpstr>
      <vt:lpstr>PowerPoint Sunusu</vt:lpstr>
      <vt:lpstr>Dinlediğiniz için teşekkürler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Cloning, Characterization and Paper Threatment of a New Lignin Peroxidase Derived from Acinetobacter calcoaceticus</dc:title>
  <dc:creator>Toshıba</dc:creator>
  <cp:lastModifiedBy>Admin</cp:lastModifiedBy>
  <cp:revision>434</cp:revision>
  <cp:lastPrinted>2019-10-18T13:04:03Z</cp:lastPrinted>
  <dcterms:created xsi:type="dcterms:W3CDTF">2017-05-09T10:31:16Z</dcterms:created>
  <dcterms:modified xsi:type="dcterms:W3CDTF">2024-05-17T05:45:25Z</dcterms:modified>
</cp:coreProperties>
</file>